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4"/>
  </p:sldMasterIdLst>
  <p:notesMasterIdLst>
    <p:notesMasterId r:id="rId38"/>
  </p:notesMasterIdLst>
  <p:handoutMasterIdLst>
    <p:handoutMasterId r:id="rId39"/>
  </p:handoutMasterIdLst>
  <p:sldIdLst>
    <p:sldId id="386" r:id="rId5"/>
    <p:sldId id="388" r:id="rId6"/>
    <p:sldId id="389" r:id="rId7"/>
    <p:sldId id="398" r:id="rId8"/>
    <p:sldId id="412" r:id="rId9"/>
    <p:sldId id="431" r:id="rId10"/>
    <p:sldId id="433" r:id="rId11"/>
    <p:sldId id="432" r:id="rId12"/>
    <p:sldId id="397" r:id="rId13"/>
    <p:sldId id="430" r:id="rId14"/>
    <p:sldId id="393" r:id="rId15"/>
    <p:sldId id="414" r:id="rId16"/>
    <p:sldId id="415" r:id="rId17"/>
    <p:sldId id="394" r:id="rId18"/>
    <p:sldId id="420" r:id="rId19"/>
    <p:sldId id="434" r:id="rId20"/>
    <p:sldId id="435" r:id="rId21"/>
    <p:sldId id="422" r:id="rId22"/>
    <p:sldId id="416" r:id="rId23"/>
    <p:sldId id="426" r:id="rId24"/>
    <p:sldId id="423" r:id="rId25"/>
    <p:sldId id="427" r:id="rId26"/>
    <p:sldId id="428" r:id="rId27"/>
    <p:sldId id="443" r:id="rId28"/>
    <p:sldId id="441" r:id="rId29"/>
    <p:sldId id="440" r:id="rId30"/>
    <p:sldId id="417" r:id="rId31"/>
    <p:sldId id="429" r:id="rId32"/>
    <p:sldId id="436" r:id="rId33"/>
    <p:sldId id="418" r:id="rId34"/>
    <p:sldId id="439" r:id="rId35"/>
    <p:sldId id="411" r:id="rId36"/>
    <p:sldId id="438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82"/>
    <a:srgbClr val="ED7C31"/>
    <a:srgbClr val="2F5597"/>
    <a:srgbClr val="ED7D31"/>
    <a:srgbClr val="FFB88A"/>
    <a:srgbClr val="2F5598"/>
    <a:srgbClr val="8FAADC"/>
    <a:srgbClr val="B4C7E7"/>
    <a:srgbClr val="F9CBAD"/>
    <a:srgbClr val="F3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5AE6BD-1FCA-3F46-A157-D0C38B6C5D62}" v="3153" dt="2022-09-15T21:37:24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87" autoAdjust="0"/>
    <p:restoredTop sz="97872" autoAdjust="0"/>
  </p:normalViewPr>
  <p:slideViewPr>
    <p:cSldViewPr snapToGrid="0" showGuides="1">
      <p:cViewPr>
        <p:scale>
          <a:sx n="124" d="100"/>
          <a:sy n="124" d="100"/>
        </p:scale>
        <p:origin x="240" y="864"/>
      </p:cViewPr>
      <p:guideLst/>
    </p:cSldViewPr>
  </p:slideViewPr>
  <p:outlineViewPr>
    <p:cViewPr>
      <p:scale>
        <a:sx n="33" d="100"/>
        <a:sy n="33" d="100"/>
      </p:scale>
      <p:origin x="0" y="-27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171" d="100"/>
          <a:sy n="171" d="100"/>
        </p:scale>
        <p:origin x="100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i Dobrovolskii" userId="73d305bacc4c2cf3" providerId="LiveId" clId="{BA5AE6BD-1FCA-3F46-A157-D0C38B6C5D62}"/>
    <pc:docChg chg="undo redo custSel addSld delSld modSld sldOrd">
      <pc:chgData name="Sergei Dobrovolskii" userId="73d305bacc4c2cf3" providerId="LiveId" clId="{BA5AE6BD-1FCA-3F46-A157-D0C38B6C5D62}" dt="2022-09-15T21:39:07.426" v="12198" actId="20577"/>
      <pc:docMkLst>
        <pc:docMk/>
      </pc:docMkLst>
      <pc:sldChg chg="addSp modSp mod">
        <pc:chgData name="Sergei Dobrovolskii" userId="73d305bacc4c2cf3" providerId="LiveId" clId="{BA5AE6BD-1FCA-3F46-A157-D0C38B6C5D62}" dt="2022-09-15T14:11:21.601" v="10392"/>
        <pc:sldMkLst>
          <pc:docMk/>
          <pc:sldMk cId="2553545533" sldId="386"/>
        </pc:sldMkLst>
        <pc:spChg chg="mod">
          <ac:chgData name="Sergei Dobrovolskii" userId="73d305bacc4c2cf3" providerId="LiveId" clId="{BA5AE6BD-1FCA-3F46-A157-D0C38B6C5D62}" dt="2022-09-15T14:10:56.114" v="10391" actId="20577"/>
          <ac:spMkLst>
            <pc:docMk/>
            <pc:sldMk cId="2553545533" sldId="386"/>
            <ac:spMk id="2" creationId="{B8F55BBF-AFE7-D630-2DBB-84FB7656628F}"/>
          </ac:spMkLst>
        </pc:spChg>
        <pc:spChg chg="add mod">
          <ac:chgData name="Sergei Dobrovolskii" userId="73d305bacc4c2cf3" providerId="LiveId" clId="{BA5AE6BD-1FCA-3F46-A157-D0C38B6C5D62}" dt="2022-09-15T14:09:31.176" v="10390" actId="20577"/>
          <ac:spMkLst>
            <pc:docMk/>
            <pc:sldMk cId="2553545533" sldId="386"/>
            <ac:spMk id="3" creationId="{216EA0FD-A483-C18D-3B5F-546A7FD38EBC}"/>
          </ac:spMkLst>
        </pc:spChg>
        <pc:spChg chg="mod">
          <ac:chgData name="Sergei Dobrovolskii" userId="73d305bacc4c2cf3" providerId="LiveId" clId="{BA5AE6BD-1FCA-3F46-A157-D0C38B6C5D62}" dt="2022-09-15T14:11:21.601" v="10392"/>
          <ac:spMkLst>
            <pc:docMk/>
            <pc:sldMk cId="2553545533" sldId="386"/>
            <ac:spMk id="4" creationId="{4F67DDAB-A029-4F51-840C-C39A868CCDB6}"/>
          </ac:spMkLst>
        </pc:spChg>
      </pc:sldChg>
      <pc:sldChg chg="addSp delSp modSp mod">
        <pc:chgData name="Sergei Dobrovolskii" userId="73d305bacc4c2cf3" providerId="LiveId" clId="{BA5AE6BD-1FCA-3F46-A157-D0C38B6C5D62}" dt="2022-09-15T18:57:12.189" v="11400" actId="14100"/>
        <pc:sldMkLst>
          <pc:docMk/>
          <pc:sldMk cId="1741361523" sldId="388"/>
        </pc:sldMkLst>
        <pc:spChg chg="del mod">
          <ac:chgData name="Sergei Dobrovolskii" userId="73d305bacc4c2cf3" providerId="LiveId" clId="{BA5AE6BD-1FCA-3F46-A157-D0C38B6C5D62}" dt="2022-09-15T14:12:45.299" v="10406" actId="478"/>
          <ac:spMkLst>
            <pc:docMk/>
            <pc:sldMk cId="1741361523" sldId="388"/>
            <ac:spMk id="13" creationId="{641C1F95-D974-4A13-ACB3-4481C5ED51F1}"/>
          </ac:spMkLst>
        </pc:spChg>
        <pc:spChg chg="del mod">
          <ac:chgData name="Sergei Dobrovolskii" userId="73d305bacc4c2cf3" providerId="LiveId" clId="{BA5AE6BD-1FCA-3F46-A157-D0C38B6C5D62}" dt="2022-09-15T14:12:46.780" v="10407" actId="478"/>
          <ac:spMkLst>
            <pc:docMk/>
            <pc:sldMk cId="1741361523" sldId="388"/>
            <ac:spMk id="14" creationId="{1D9E7442-296E-4C85-970F-57CC3DB24BF0}"/>
          </ac:spMkLst>
        </pc:spChg>
        <pc:spChg chg="add del mod">
          <ac:chgData name="Sergei Dobrovolskii" userId="73d305bacc4c2cf3" providerId="LiveId" clId="{BA5AE6BD-1FCA-3F46-A157-D0C38B6C5D62}" dt="2022-09-15T14:12:30.525" v="10402" actId="478"/>
          <ac:spMkLst>
            <pc:docMk/>
            <pc:sldMk cId="1741361523" sldId="388"/>
            <ac:spMk id="16" creationId="{4743E4DA-CD3E-5B30-2B12-E45E344D72B1}"/>
          </ac:spMkLst>
        </pc:spChg>
        <pc:spChg chg="add del mod">
          <ac:chgData name="Sergei Dobrovolskii" userId="73d305bacc4c2cf3" providerId="LiveId" clId="{BA5AE6BD-1FCA-3F46-A157-D0C38B6C5D62}" dt="2022-09-15T18:56:45.715" v="11387"/>
          <ac:spMkLst>
            <pc:docMk/>
            <pc:sldMk cId="1741361523" sldId="388"/>
            <ac:spMk id="18" creationId="{FA921F4A-D71F-7318-8F96-8BEC1EDAB7E8}"/>
          </ac:spMkLst>
        </pc:spChg>
        <pc:spChg chg="add del mod">
          <ac:chgData name="Sergei Dobrovolskii" userId="73d305bacc4c2cf3" providerId="LiveId" clId="{BA5AE6BD-1FCA-3F46-A157-D0C38B6C5D62}" dt="2022-09-15T18:56:53.538" v="11391" actId="478"/>
          <ac:spMkLst>
            <pc:docMk/>
            <pc:sldMk cId="1741361523" sldId="388"/>
            <ac:spMk id="22" creationId="{B67ABF27-187A-5AB6-8541-5FFE9EDFE4CB}"/>
          </ac:spMkLst>
        </pc:spChg>
        <pc:spChg chg="add del mod">
          <ac:chgData name="Sergei Dobrovolskii" userId="73d305bacc4c2cf3" providerId="LiveId" clId="{BA5AE6BD-1FCA-3F46-A157-D0C38B6C5D62}" dt="2022-09-15T18:57:04.216" v="11398" actId="478"/>
          <ac:spMkLst>
            <pc:docMk/>
            <pc:sldMk cId="1741361523" sldId="388"/>
            <ac:spMk id="26" creationId="{1A7A7E58-9561-3CE9-50BF-F8CD02553FCB}"/>
          </ac:spMkLst>
        </pc:spChg>
        <pc:spChg chg="mod">
          <ac:chgData name="Sergei Dobrovolskii" userId="73d305bacc4c2cf3" providerId="LiveId" clId="{BA5AE6BD-1FCA-3F46-A157-D0C38B6C5D62}" dt="2022-09-15T14:12:25.122" v="10401" actId="20577"/>
          <ac:spMkLst>
            <pc:docMk/>
            <pc:sldMk cId="1741361523" sldId="388"/>
            <ac:spMk id="27" creationId="{FA31B683-DC18-4216-A897-EDDF1C856A72}"/>
          </ac:spMkLst>
        </pc:spChg>
        <pc:spChg chg="del mod">
          <ac:chgData name="Sergei Dobrovolskii" userId="73d305bacc4c2cf3" providerId="LiveId" clId="{BA5AE6BD-1FCA-3F46-A157-D0C38B6C5D62}" dt="2022-09-15T18:57:02.930" v="11397" actId="478"/>
          <ac:spMkLst>
            <pc:docMk/>
            <pc:sldMk cId="1741361523" sldId="388"/>
            <ac:spMk id="28" creationId="{92509974-231D-42AB-9315-A35E350E8B6C}"/>
          </ac:spMkLst>
        </pc:spChg>
        <pc:spChg chg="del">
          <ac:chgData name="Sergei Dobrovolskii" userId="73d305bacc4c2cf3" providerId="LiveId" clId="{BA5AE6BD-1FCA-3F46-A157-D0C38B6C5D62}" dt="2022-09-15T14:11:59.957" v="10393" actId="478"/>
          <ac:spMkLst>
            <pc:docMk/>
            <pc:sldMk cId="1741361523" sldId="388"/>
            <ac:spMk id="56" creationId="{52C3BB99-20F7-4054-812C-54654BC9FB49}"/>
          </ac:spMkLst>
        </pc:spChg>
        <pc:picChg chg="add del mod">
          <ac:chgData name="Sergei Dobrovolskii" userId="73d305bacc4c2cf3" providerId="LiveId" clId="{BA5AE6BD-1FCA-3F46-A157-D0C38B6C5D62}" dt="2022-09-15T14:25:29.886" v="10412" actId="478"/>
          <ac:picMkLst>
            <pc:docMk/>
            <pc:sldMk cId="1741361523" sldId="388"/>
            <ac:picMk id="17" creationId="{08498947-3658-6147-F0CE-50CF54170250}"/>
          </ac:picMkLst>
        </pc:picChg>
        <pc:picChg chg="add del mod">
          <ac:chgData name="Sergei Dobrovolskii" userId="73d305bacc4c2cf3" providerId="LiveId" clId="{BA5AE6BD-1FCA-3F46-A157-D0C38B6C5D62}" dt="2022-09-15T18:56:52.279" v="11390" actId="478"/>
          <ac:picMkLst>
            <pc:docMk/>
            <pc:sldMk cId="1741361523" sldId="388"/>
            <ac:picMk id="20" creationId="{7CA8EAD5-77D2-CD04-8503-C899AC5F78B6}"/>
          </ac:picMkLst>
        </pc:picChg>
        <pc:picChg chg="add mod">
          <ac:chgData name="Sergei Dobrovolskii" userId="73d305bacc4c2cf3" providerId="LiveId" clId="{BA5AE6BD-1FCA-3F46-A157-D0C38B6C5D62}" dt="2022-09-15T18:57:12.189" v="11400" actId="14100"/>
          <ac:picMkLst>
            <pc:docMk/>
            <pc:sldMk cId="1741361523" sldId="388"/>
            <ac:picMk id="24" creationId="{37CB1574-3E65-1DB4-F14F-38B739581145}"/>
          </ac:picMkLst>
        </pc:picChg>
        <pc:picChg chg="del mod">
          <ac:chgData name="Sergei Dobrovolskii" userId="73d305bacc4c2cf3" providerId="LiveId" clId="{BA5AE6BD-1FCA-3F46-A157-D0C38B6C5D62}" dt="2022-09-15T18:56:43.142" v="11386" actId="478"/>
          <ac:picMkLst>
            <pc:docMk/>
            <pc:sldMk cId="1741361523" sldId="388"/>
            <ac:picMk id="1026" creationId="{3DD66631-74DB-EEF4-A965-99FAE525725A}"/>
          </ac:picMkLst>
        </pc:picChg>
      </pc:sldChg>
      <pc:sldChg chg="modSp mod">
        <pc:chgData name="Sergei Dobrovolskii" userId="73d305bacc4c2cf3" providerId="LiveId" clId="{BA5AE6BD-1FCA-3F46-A157-D0C38B6C5D62}" dt="2022-09-15T14:55:33.611" v="10659" actId="113"/>
        <pc:sldMkLst>
          <pc:docMk/>
          <pc:sldMk cId="1433872768" sldId="389"/>
        </pc:sldMkLst>
        <pc:spChg chg="mod">
          <ac:chgData name="Sergei Dobrovolskii" userId="73d305bacc4c2cf3" providerId="LiveId" clId="{BA5AE6BD-1FCA-3F46-A157-D0C38B6C5D62}" dt="2022-09-15T14:55:33.611" v="10659" actId="113"/>
          <ac:spMkLst>
            <pc:docMk/>
            <pc:sldMk cId="1433872768" sldId="389"/>
            <ac:spMk id="21" creationId="{3018BD05-96D8-43F2-A6AA-CC40E7C32CCE}"/>
          </ac:spMkLst>
        </pc:spChg>
      </pc:sldChg>
      <pc:sldChg chg="addSp delSp modSp mod ord">
        <pc:chgData name="Sergei Dobrovolskii" userId="73d305bacc4c2cf3" providerId="LiveId" clId="{BA5AE6BD-1FCA-3F46-A157-D0C38B6C5D62}" dt="2022-09-15T14:47:40.712" v="10531" actId="20578"/>
        <pc:sldMkLst>
          <pc:docMk/>
          <pc:sldMk cId="1083802653" sldId="393"/>
        </pc:sldMkLst>
        <pc:spChg chg="add mod">
          <ac:chgData name="Sergei Dobrovolskii" userId="73d305bacc4c2cf3" providerId="LiveId" clId="{BA5AE6BD-1FCA-3F46-A157-D0C38B6C5D62}" dt="2022-09-13T17:53:08.257" v="6215" actId="1076"/>
          <ac:spMkLst>
            <pc:docMk/>
            <pc:sldMk cId="1083802653" sldId="393"/>
            <ac:spMk id="6" creationId="{7A1CA100-3E27-CE77-8CC1-FC45257E2545}"/>
          </ac:spMkLst>
        </pc:spChg>
        <pc:spChg chg="mod">
          <ac:chgData name="Sergei Dobrovolskii" userId="73d305bacc4c2cf3" providerId="LiveId" clId="{BA5AE6BD-1FCA-3F46-A157-D0C38B6C5D62}" dt="2022-09-13T18:12:54.614" v="6658"/>
          <ac:spMkLst>
            <pc:docMk/>
            <pc:sldMk cId="1083802653" sldId="393"/>
            <ac:spMk id="10" creationId="{5F78A223-BDAD-49EC-B5E7-DBADD099B6F2}"/>
          </ac:spMkLst>
        </pc:spChg>
        <pc:spChg chg="mod">
          <ac:chgData name="Sergei Dobrovolskii" userId="73d305bacc4c2cf3" providerId="LiveId" clId="{BA5AE6BD-1FCA-3F46-A157-D0C38B6C5D62}" dt="2022-09-13T17:52:25.507" v="6148" actId="5793"/>
          <ac:spMkLst>
            <pc:docMk/>
            <pc:sldMk cId="1083802653" sldId="393"/>
            <ac:spMk id="11" creationId="{7A9C7265-236B-4C33-BA3C-2F18C6EC1161}"/>
          </ac:spMkLst>
        </pc:spChg>
        <pc:spChg chg="mod">
          <ac:chgData name="Sergei Dobrovolskii" userId="73d305bacc4c2cf3" providerId="LiveId" clId="{BA5AE6BD-1FCA-3F46-A157-D0C38B6C5D62}" dt="2022-09-13T17:34:27.242" v="5696" actId="20577"/>
          <ac:spMkLst>
            <pc:docMk/>
            <pc:sldMk cId="1083802653" sldId="393"/>
            <ac:spMk id="12" creationId="{508D5002-CE98-4178-9670-FF84A064E91A}"/>
          </ac:spMkLst>
        </pc:spChg>
        <pc:spChg chg="del mod">
          <ac:chgData name="Sergei Dobrovolskii" userId="73d305bacc4c2cf3" providerId="LiveId" clId="{BA5AE6BD-1FCA-3F46-A157-D0C38B6C5D62}" dt="2022-09-13T17:36:05.670" v="5741"/>
          <ac:spMkLst>
            <pc:docMk/>
            <pc:sldMk cId="1083802653" sldId="393"/>
            <ac:spMk id="32" creationId="{4C7946A1-2427-2B75-F5DC-75A0DEFC1CE9}"/>
          </ac:spMkLst>
        </pc:spChg>
        <pc:grpChg chg="mod">
          <ac:chgData name="Sergei Dobrovolskii" userId="73d305bacc4c2cf3" providerId="LiveId" clId="{BA5AE6BD-1FCA-3F46-A157-D0C38B6C5D62}" dt="2022-09-13T17:51:58.416" v="6141" actId="1076"/>
          <ac:grpSpMkLst>
            <pc:docMk/>
            <pc:sldMk cId="1083802653" sldId="393"/>
            <ac:grpSpMk id="30" creationId="{DEB2FA69-9F81-2E3D-7EB9-573A479FF545}"/>
          </ac:grpSpMkLst>
        </pc:grpChg>
        <pc:graphicFrameChg chg="add mod modGraphic">
          <ac:chgData name="Sergei Dobrovolskii" userId="73d305bacc4c2cf3" providerId="LiveId" clId="{BA5AE6BD-1FCA-3F46-A157-D0C38B6C5D62}" dt="2022-09-13T17:52:21.350" v="6145" actId="1076"/>
          <ac:graphicFrameMkLst>
            <pc:docMk/>
            <pc:sldMk cId="1083802653" sldId="393"/>
            <ac:graphicFrameMk id="5" creationId="{AAC98C88-3FD4-6BDD-D568-E7A013C6F5A9}"/>
          </ac:graphicFrameMkLst>
        </pc:graphicFrameChg>
      </pc:sldChg>
      <pc:sldChg chg="addSp delSp modSp mod modClrScheme chgLayout">
        <pc:chgData name="Sergei Dobrovolskii" userId="73d305bacc4c2cf3" providerId="LiveId" clId="{BA5AE6BD-1FCA-3F46-A157-D0C38B6C5D62}" dt="2022-09-15T15:00:08.751" v="10873" actId="20577"/>
        <pc:sldMkLst>
          <pc:docMk/>
          <pc:sldMk cId="270260042" sldId="394"/>
        </pc:sldMkLst>
        <pc:spChg chg="mod ord">
          <ac:chgData name="Sergei Dobrovolskii" userId="73d305bacc4c2cf3" providerId="LiveId" clId="{BA5AE6BD-1FCA-3F46-A157-D0C38B6C5D62}" dt="2022-09-15T14:57:22.352" v="10665" actId="700"/>
          <ac:spMkLst>
            <pc:docMk/>
            <pc:sldMk cId="270260042" sldId="394"/>
            <ac:spMk id="2" creationId="{6AE0CAF3-5E45-46A0-9F2E-C2EF94744453}"/>
          </ac:spMkLst>
        </pc:spChg>
        <pc:spChg chg="mod ord">
          <ac:chgData name="Sergei Dobrovolskii" userId="73d305bacc4c2cf3" providerId="LiveId" clId="{BA5AE6BD-1FCA-3F46-A157-D0C38B6C5D62}" dt="2022-09-15T14:57:22.352" v="10665" actId="700"/>
          <ac:spMkLst>
            <pc:docMk/>
            <pc:sldMk cId="270260042" sldId="394"/>
            <ac:spMk id="3" creationId="{840AACC7-8871-4545-B616-0C11129C225A}"/>
          </ac:spMkLst>
        </pc:spChg>
        <pc:spChg chg="mod ord">
          <ac:chgData name="Sergei Dobrovolskii" userId="73d305bacc4c2cf3" providerId="LiveId" clId="{BA5AE6BD-1FCA-3F46-A157-D0C38B6C5D62}" dt="2022-09-15T14:57:22.352" v="10665" actId="700"/>
          <ac:spMkLst>
            <pc:docMk/>
            <pc:sldMk cId="270260042" sldId="394"/>
            <ac:spMk id="4" creationId="{5C5F47F2-11AE-4B82-BF84-88B24EB2A63E}"/>
          </ac:spMkLst>
        </pc:spChg>
        <pc:spChg chg="add del mod ord">
          <ac:chgData name="Sergei Dobrovolskii" userId="73d305bacc4c2cf3" providerId="LiveId" clId="{BA5AE6BD-1FCA-3F46-A157-D0C38B6C5D62}" dt="2022-09-15T14:57:18.980" v="10664" actId="700"/>
          <ac:spMkLst>
            <pc:docMk/>
            <pc:sldMk cId="270260042" sldId="394"/>
            <ac:spMk id="5" creationId="{8BF0BC87-8D3B-3499-C2E1-D415B5492EE0}"/>
          </ac:spMkLst>
        </pc:spChg>
        <pc:spChg chg="add del mod ord">
          <ac:chgData name="Sergei Dobrovolskii" userId="73d305bacc4c2cf3" providerId="LiveId" clId="{BA5AE6BD-1FCA-3F46-A157-D0C38B6C5D62}" dt="2022-09-15T14:57:25.002" v="10666" actId="478"/>
          <ac:spMkLst>
            <pc:docMk/>
            <pc:sldMk cId="270260042" sldId="394"/>
            <ac:spMk id="6" creationId="{3461858F-C24B-9A00-AF77-59BCC07BA814}"/>
          </ac:spMkLst>
        </pc:spChg>
        <pc:spChg chg="mod ord">
          <ac:chgData name="Sergei Dobrovolskii" userId="73d305bacc4c2cf3" providerId="LiveId" clId="{BA5AE6BD-1FCA-3F46-A157-D0C38B6C5D62}" dt="2022-09-15T14:57:22.352" v="10665" actId="700"/>
          <ac:spMkLst>
            <pc:docMk/>
            <pc:sldMk cId="270260042" sldId="394"/>
            <ac:spMk id="10" creationId="{5F78A223-BDAD-49EC-B5E7-DBADD099B6F2}"/>
          </ac:spMkLst>
        </pc:spChg>
        <pc:spChg chg="mod ord">
          <ac:chgData name="Sergei Dobrovolskii" userId="73d305bacc4c2cf3" providerId="LiveId" clId="{BA5AE6BD-1FCA-3F46-A157-D0C38B6C5D62}" dt="2022-09-15T15:00:08.751" v="10873" actId="20577"/>
          <ac:spMkLst>
            <pc:docMk/>
            <pc:sldMk cId="270260042" sldId="394"/>
            <ac:spMk id="11" creationId="{7A9C7265-236B-4C33-BA3C-2F18C6EC1161}"/>
          </ac:spMkLst>
        </pc:spChg>
        <pc:spChg chg="mod ord">
          <ac:chgData name="Sergei Dobrovolskii" userId="73d305bacc4c2cf3" providerId="LiveId" clId="{BA5AE6BD-1FCA-3F46-A157-D0C38B6C5D62}" dt="2022-09-15T14:57:22.352" v="10665" actId="700"/>
          <ac:spMkLst>
            <pc:docMk/>
            <pc:sldMk cId="270260042" sldId="394"/>
            <ac:spMk id="12" creationId="{508D5002-CE98-4178-9670-FF84A064E91A}"/>
          </ac:spMkLst>
        </pc:spChg>
        <pc:picChg chg="mod">
          <ac:chgData name="Sergei Dobrovolskii" userId="73d305bacc4c2cf3" providerId="LiveId" clId="{BA5AE6BD-1FCA-3F46-A157-D0C38B6C5D62}" dt="2022-09-15T14:57:34.115" v="10667" actId="1076"/>
          <ac:picMkLst>
            <pc:docMk/>
            <pc:sldMk cId="270260042" sldId="394"/>
            <ac:picMk id="3078" creationId="{A81AAA25-0F91-0A5D-1F5A-71BC937A7F16}"/>
          </ac:picMkLst>
        </pc:picChg>
        <pc:picChg chg="mod">
          <ac:chgData name="Sergei Dobrovolskii" userId="73d305bacc4c2cf3" providerId="LiveId" clId="{BA5AE6BD-1FCA-3F46-A157-D0C38B6C5D62}" dt="2022-09-15T14:57:34.115" v="10667" actId="1076"/>
          <ac:picMkLst>
            <pc:docMk/>
            <pc:sldMk cId="270260042" sldId="394"/>
            <ac:picMk id="3080" creationId="{E2F43257-6C4F-45D9-E5FE-BB1D02244A59}"/>
          </ac:picMkLst>
        </pc:picChg>
        <pc:picChg chg="mod">
          <ac:chgData name="Sergei Dobrovolskii" userId="73d305bacc4c2cf3" providerId="LiveId" clId="{BA5AE6BD-1FCA-3F46-A157-D0C38B6C5D62}" dt="2022-09-15T14:57:34.115" v="10667" actId="1076"/>
          <ac:picMkLst>
            <pc:docMk/>
            <pc:sldMk cId="270260042" sldId="394"/>
            <ac:picMk id="3082" creationId="{1C64880C-CF77-443D-3974-C3A88AECCF9B}"/>
          </ac:picMkLst>
        </pc:picChg>
      </pc:sldChg>
      <pc:sldChg chg="modSp mod">
        <pc:chgData name="Sergei Dobrovolskii" userId="73d305bacc4c2cf3" providerId="LiveId" clId="{BA5AE6BD-1FCA-3F46-A157-D0C38B6C5D62}" dt="2022-09-15T14:40:48.562" v="10528" actId="20577"/>
        <pc:sldMkLst>
          <pc:docMk/>
          <pc:sldMk cId="1069636898" sldId="397"/>
        </pc:sldMkLst>
        <pc:spChg chg="mod">
          <ac:chgData name="Sergei Dobrovolskii" userId="73d305bacc4c2cf3" providerId="LiveId" clId="{BA5AE6BD-1FCA-3F46-A157-D0C38B6C5D62}" dt="2022-09-13T18:12:38.088" v="6656"/>
          <ac:spMkLst>
            <pc:docMk/>
            <pc:sldMk cId="1069636898" sldId="397"/>
            <ac:spMk id="4" creationId="{0FA6ADD3-E70C-46ED-983A-BEFB04690523}"/>
          </ac:spMkLst>
        </pc:spChg>
        <pc:spChg chg="mod">
          <ac:chgData name="Sergei Dobrovolskii" userId="73d305bacc4c2cf3" providerId="LiveId" clId="{BA5AE6BD-1FCA-3F46-A157-D0C38B6C5D62}" dt="2022-09-15T14:40:44.779" v="10526" actId="20577"/>
          <ac:spMkLst>
            <pc:docMk/>
            <pc:sldMk cId="1069636898" sldId="397"/>
            <ac:spMk id="16" creationId="{BABBA13F-7343-B803-7FE4-E532D6112828}"/>
          </ac:spMkLst>
        </pc:spChg>
        <pc:spChg chg="mod">
          <ac:chgData name="Sergei Dobrovolskii" userId="73d305bacc4c2cf3" providerId="LiveId" clId="{BA5AE6BD-1FCA-3F46-A157-D0C38B6C5D62}" dt="2022-09-15T14:40:48.562" v="10528" actId="20577"/>
          <ac:spMkLst>
            <pc:docMk/>
            <pc:sldMk cId="1069636898" sldId="397"/>
            <ac:spMk id="30" creationId="{A5F6A0DA-9EA8-0F78-BD16-F1EC6179EB29}"/>
          </ac:spMkLst>
        </pc:spChg>
      </pc:sldChg>
      <pc:sldChg chg="modSp mod">
        <pc:chgData name="Sergei Dobrovolskii" userId="73d305bacc4c2cf3" providerId="LiveId" clId="{BA5AE6BD-1FCA-3F46-A157-D0C38B6C5D62}" dt="2022-09-15T14:27:16.334" v="10446" actId="20577"/>
        <pc:sldMkLst>
          <pc:docMk/>
          <pc:sldMk cId="3803111751" sldId="398"/>
        </pc:sldMkLst>
        <pc:spChg chg="mod">
          <ac:chgData name="Sergei Dobrovolskii" userId="73d305bacc4c2cf3" providerId="LiveId" clId="{BA5AE6BD-1FCA-3F46-A157-D0C38B6C5D62}" dt="2022-09-13T17:33:00.033" v="5535" actId="20577"/>
          <ac:spMkLst>
            <pc:docMk/>
            <pc:sldMk cId="3803111751" sldId="398"/>
            <ac:spMk id="4" creationId="{0FA6ADD3-E70C-46ED-983A-BEFB04690523}"/>
          </ac:spMkLst>
        </pc:spChg>
        <pc:spChg chg="mod">
          <ac:chgData name="Sergei Dobrovolskii" userId="73d305bacc4c2cf3" providerId="LiveId" clId="{BA5AE6BD-1FCA-3F46-A157-D0C38B6C5D62}" dt="2022-09-15T14:26:19.715" v="10419" actId="20577"/>
          <ac:spMkLst>
            <pc:docMk/>
            <pc:sldMk cId="3803111751" sldId="398"/>
            <ac:spMk id="7" creationId="{F0470CF7-3573-4C68-9AE3-D0473C093110}"/>
          </ac:spMkLst>
        </pc:spChg>
        <pc:spChg chg="mod">
          <ac:chgData name="Sergei Dobrovolskii" userId="73d305bacc4c2cf3" providerId="LiveId" clId="{BA5AE6BD-1FCA-3F46-A157-D0C38B6C5D62}" dt="2022-09-15T14:27:16.334" v="10446" actId="20577"/>
          <ac:spMkLst>
            <pc:docMk/>
            <pc:sldMk cId="3803111751" sldId="398"/>
            <ac:spMk id="14" creationId="{B833464C-C9BD-494A-94A9-227C3CE7FCA3}"/>
          </ac:spMkLst>
        </pc:spChg>
        <pc:spChg chg="mod">
          <ac:chgData name="Sergei Dobrovolskii" userId="73d305bacc4c2cf3" providerId="LiveId" clId="{BA5AE6BD-1FCA-3F46-A157-D0C38B6C5D62}" dt="2022-09-15T14:27:04.457" v="10423" actId="20577"/>
          <ac:spMkLst>
            <pc:docMk/>
            <pc:sldMk cId="3803111751" sldId="398"/>
            <ac:spMk id="16" creationId="{230CCA4F-4FD3-4903-966E-1CAC505F24CF}"/>
          </ac:spMkLst>
        </pc:spChg>
        <pc:picChg chg="mod">
          <ac:chgData name="Sergei Dobrovolskii" userId="73d305bacc4c2cf3" providerId="LiveId" clId="{BA5AE6BD-1FCA-3F46-A157-D0C38B6C5D62}" dt="2022-09-12T18:32:11.681" v="2263"/>
          <ac:picMkLst>
            <pc:docMk/>
            <pc:sldMk cId="3803111751" sldId="398"/>
            <ac:picMk id="19" creationId="{180D95B2-AC9E-13F0-2ACE-8C4E20693465}"/>
          </ac:picMkLst>
        </pc:picChg>
        <pc:picChg chg="mod">
          <ac:chgData name="Sergei Dobrovolskii" userId="73d305bacc4c2cf3" providerId="LiveId" clId="{BA5AE6BD-1FCA-3F46-A157-D0C38B6C5D62}" dt="2022-09-12T18:32:26.696" v="2292"/>
          <ac:picMkLst>
            <pc:docMk/>
            <pc:sldMk cId="3803111751" sldId="398"/>
            <ac:picMk id="23" creationId="{94B58EE5-CB19-C1AD-B411-460798C123EE}"/>
          </ac:picMkLst>
        </pc:picChg>
      </pc:sldChg>
      <pc:sldChg chg="modSp del mod">
        <pc:chgData name="Sergei Dobrovolskii" userId="73d305bacc4c2cf3" providerId="LiveId" clId="{BA5AE6BD-1FCA-3F46-A157-D0C38B6C5D62}" dt="2022-09-15T14:25:42.615" v="10413" actId="2696"/>
        <pc:sldMkLst>
          <pc:docMk/>
          <pc:sldMk cId="4022964737" sldId="407"/>
        </pc:sldMkLst>
        <pc:spChg chg="mod">
          <ac:chgData name="Sergei Dobrovolskii" userId="73d305bacc4c2cf3" providerId="LiveId" clId="{BA5AE6BD-1FCA-3F46-A157-D0C38B6C5D62}" dt="2022-09-13T17:32:53.078" v="5514" actId="20577"/>
          <ac:spMkLst>
            <pc:docMk/>
            <pc:sldMk cId="4022964737" sldId="407"/>
            <ac:spMk id="10" creationId="{D53CF29E-4222-4B17-B499-A0A380EA0BB5}"/>
          </ac:spMkLst>
        </pc:spChg>
        <pc:spChg chg="mod">
          <ac:chgData name="Sergei Dobrovolskii" userId="73d305bacc4c2cf3" providerId="LiveId" clId="{BA5AE6BD-1FCA-3F46-A157-D0C38B6C5D62}" dt="2022-09-13T17:32:44.878" v="5497" actId="20577"/>
          <ac:spMkLst>
            <pc:docMk/>
            <pc:sldMk cId="4022964737" sldId="407"/>
            <ac:spMk id="11" creationId="{C88EB367-3991-44D6-8ABD-20B2CCE941BC}"/>
          </ac:spMkLst>
        </pc:spChg>
      </pc:sldChg>
      <pc:sldChg chg="addSp delSp modSp del mod">
        <pc:chgData name="Sergei Dobrovolskii" userId="73d305bacc4c2cf3" providerId="LiveId" clId="{BA5AE6BD-1FCA-3F46-A157-D0C38B6C5D62}" dt="2022-09-15T14:39:12.572" v="10524" actId="2696"/>
        <pc:sldMkLst>
          <pc:docMk/>
          <pc:sldMk cId="1019657923" sldId="410"/>
        </pc:sldMkLst>
        <pc:spChg chg="add del mod">
          <ac:chgData name="Sergei Dobrovolskii" userId="73d305bacc4c2cf3" providerId="LiveId" clId="{BA5AE6BD-1FCA-3F46-A157-D0C38B6C5D62}" dt="2022-09-13T17:36:46.895" v="5760"/>
          <ac:spMkLst>
            <pc:docMk/>
            <pc:sldMk cId="1019657923" sldId="410"/>
            <ac:spMk id="2" creationId="{7BEA2ADF-BF6E-CCA7-B37F-4C44E9881DCB}"/>
          </ac:spMkLst>
        </pc:spChg>
        <pc:spChg chg="mod">
          <ac:chgData name="Sergei Dobrovolskii" userId="73d305bacc4c2cf3" providerId="LiveId" clId="{BA5AE6BD-1FCA-3F46-A157-D0C38B6C5D62}" dt="2022-09-13T17:33:38.649" v="5615" actId="20577"/>
          <ac:spMkLst>
            <pc:docMk/>
            <pc:sldMk cId="1019657923" sldId="410"/>
            <ac:spMk id="7" creationId="{A038A6D7-43BC-4D62-A981-DB1D1DD29D0D}"/>
          </ac:spMkLst>
        </pc:spChg>
        <pc:spChg chg="mod">
          <ac:chgData name="Sergei Dobrovolskii" userId="73d305bacc4c2cf3" providerId="LiveId" clId="{BA5AE6BD-1FCA-3F46-A157-D0C38B6C5D62}" dt="2022-09-13T17:31:15.053" v="5477" actId="20577"/>
          <ac:spMkLst>
            <pc:docMk/>
            <pc:sldMk cId="1019657923" sldId="410"/>
            <ac:spMk id="8" creationId="{A285A992-E91B-451E-9F95-DB152AAB1A0E}"/>
          </ac:spMkLst>
        </pc:spChg>
        <pc:spChg chg="mod">
          <ac:chgData name="Sergei Dobrovolskii" userId="73d305bacc4c2cf3" providerId="LiveId" clId="{BA5AE6BD-1FCA-3F46-A157-D0C38B6C5D62}" dt="2022-09-13T17:36:43.324" v="5758" actId="1076"/>
          <ac:spMkLst>
            <pc:docMk/>
            <pc:sldMk cId="1019657923" sldId="410"/>
            <ac:spMk id="9" creationId="{C9F445B2-619C-4D1C-B511-C96E93A4A407}"/>
          </ac:spMkLst>
        </pc:spChg>
      </pc:sldChg>
      <pc:sldChg chg="modSp mod ord">
        <pc:chgData name="Sergei Dobrovolskii" userId="73d305bacc4c2cf3" providerId="LiveId" clId="{BA5AE6BD-1FCA-3F46-A157-D0C38B6C5D62}" dt="2022-09-13T17:33:11.147" v="5553" actId="20577"/>
        <pc:sldMkLst>
          <pc:docMk/>
          <pc:sldMk cId="787279033" sldId="412"/>
        </pc:sldMkLst>
        <pc:spChg chg="mod">
          <ac:chgData name="Sergei Dobrovolskii" userId="73d305bacc4c2cf3" providerId="LiveId" clId="{BA5AE6BD-1FCA-3F46-A157-D0C38B6C5D62}" dt="2022-09-13T17:33:11.147" v="5553" actId="20577"/>
          <ac:spMkLst>
            <pc:docMk/>
            <pc:sldMk cId="787279033" sldId="412"/>
            <ac:spMk id="4" creationId="{0FA6ADD3-E70C-46ED-983A-BEFB04690523}"/>
          </ac:spMkLst>
        </pc:spChg>
        <pc:spChg chg="mod">
          <ac:chgData name="Sergei Dobrovolskii" userId="73d305bacc4c2cf3" providerId="LiveId" clId="{BA5AE6BD-1FCA-3F46-A157-D0C38B6C5D62}" dt="2022-09-13T15:27:43.661" v="5171" actId="20577"/>
          <ac:spMkLst>
            <pc:docMk/>
            <pc:sldMk cId="787279033" sldId="412"/>
            <ac:spMk id="14" creationId="{B833464C-C9BD-494A-94A9-227C3CE7FCA3}"/>
          </ac:spMkLst>
        </pc:spChg>
        <pc:spChg chg="mod">
          <ac:chgData name="Sergei Dobrovolskii" userId="73d305bacc4c2cf3" providerId="LiveId" clId="{BA5AE6BD-1FCA-3F46-A157-D0C38B6C5D62}" dt="2022-09-13T15:28:00.005" v="5176" actId="14100"/>
          <ac:spMkLst>
            <pc:docMk/>
            <pc:sldMk cId="787279033" sldId="412"/>
            <ac:spMk id="16" creationId="{230CCA4F-4FD3-4903-966E-1CAC505F24CF}"/>
          </ac:spMkLst>
        </pc:spChg>
      </pc:sldChg>
      <pc:sldChg chg="addSp delSp modSp del mod">
        <pc:chgData name="Sergei Dobrovolskii" userId="73d305bacc4c2cf3" providerId="LiveId" clId="{BA5AE6BD-1FCA-3F46-A157-D0C38B6C5D62}" dt="2022-09-12T17:37:23.965" v="1054" actId="2696"/>
        <pc:sldMkLst>
          <pc:docMk/>
          <pc:sldMk cId="4070870835" sldId="413"/>
        </pc:sldMkLst>
        <pc:grpChg chg="del mod">
          <ac:chgData name="Sergei Dobrovolskii" userId="73d305bacc4c2cf3" providerId="LiveId" clId="{BA5AE6BD-1FCA-3F46-A157-D0C38B6C5D62}" dt="2022-09-12T16:56:29.860" v="172" actId="21"/>
          <ac:grpSpMkLst>
            <pc:docMk/>
            <pc:sldMk cId="4070870835" sldId="413"/>
            <ac:grpSpMk id="55" creationId="{91D79D65-4361-6BB4-5D78-6E3FA5B015B2}"/>
          </ac:grpSpMkLst>
        </pc:grpChg>
        <pc:grpChg chg="mod">
          <ac:chgData name="Sergei Dobrovolskii" userId="73d305bacc4c2cf3" providerId="LiveId" clId="{BA5AE6BD-1FCA-3F46-A157-D0C38B6C5D62}" dt="2022-09-12T16:51:42.039" v="109" actId="1076"/>
          <ac:grpSpMkLst>
            <pc:docMk/>
            <pc:sldMk cId="4070870835" sldId="413"/>
            <ac:grpSpMk id="56" creationId="{D9122D63-6851-BD11-EF78-9AEDBBAB8C21}"/>
          </ac:grpSpMkLst>
        </pc:grpChg>
        <pc:graphicFrameChg chg="add del mod">
          <ac:chgData name="Sergei Dobrovolskii" userId="73d305bacc4c2cf3" providerId="LiveId" clId="{BA5AE6BD-1FCA-3F46-A157-D0C38B6C5D62}" dt="2022-09-12T17:21:13.327" v="755"/>
          <ac:graphicFrameMkLst>
            <pc:docMk/>
            <pc:sldMk cId="4070870835" sldId="413"/>
            <ac:graphicFrameMk id="13" creationId="{D6B2F332-5EE6-AED2-D63A-BC31635BB60D}"/>
          </ac:graphicFrameMkLst>
        </pc:graphicFrameChg>
        <pc:graphicFrameChg chg="add del mod">
          <ac:chgData name="Sergei Dobrovolskii" userId="73d305bacc4c2cf3" providerId="LiveId" clId="{BA5AE6BD-1FCA-3F46-A157-D0C38B6C5D62}" dt="2022-09-12T17:21:20.490" v="757"/>
          <ac:graphicFrameMkLst>
            <pc:docMk/>
            <pc:sldMk cId="4070870835" sldId="413"/>
            <ac:graphicFrameMk id="14" creationId="{C45BE099-A874-1FF4-0DAA-F11169906904}"/>
          </ac:graphicFrameMkLst>
        </pc:graphicFrameChg>
        <pc:picChg chg="add del mod modCrop">
          <ac:chgData name="Sergei Dobrovolskii" userId="73d305bacc4c2cf3" providerId="LiveId" clId="{BA5AE6BD-1FCA-3F46-A157-D0C38B6C5D62}" dt="2022-09-12T17:04:18.380" v="356" actId="21"/>
          <ac:picMkLst>
            <pc:docMk/>
            <pc:sldMk cId="4070870835" sldId="413"/>
            <ac:picMk id="2" creationId="{EBCAE88B-6968-7347-1632-D5E841B74347}"/>
          </ac:picMkLst>
        </pc:picChg>
        <pc:picChg chg="add del mod modCrop">
          <ac:chgData name="Sergei Dobrovolskii" userId="73d305bacc4c2cf3" providerId="LiveId" clId="{BA5AE6BD-1FCA-3F46-A157-D0C38B6C5D62}" dt="2022-09-12T17:04:18.380" v="356" actId="21"/>
          <ac:picMkLst>
            <pc:docMk/>
            <pc:sldMk cId="4070870835" sldId="413"/>
            <ac:picMk id="3" creationId="{60C20372-9AB0-834E-46C1-E60E7BACBB88}"/>
          </ac:picMkLst>
        </pc:picChg>
        <pc:picChg chg="add del mod modCrop">
          <ac:chgData name="Sergei Dobrovolskii" userId="73d305bacc4c2cf3" providerId="LiveId" clId="{BA5AE6BD-1FCA-3F46-A157-D0C38B6C5D62}" dt="2022-09-12T17:01:38.038" v="325" actId="478"/>
          <ac:picMkLst>
            <pc:docMk/>
            <pc:sldMk cId="4070870835" sldId="413"/>
            <ac:picMk id="6" creationId="{09657F06-1126-A124-60BD-531C687F1F00}"/>
          </ac:picMkLst>
        </pc:picChg>
        <pc:picChg chg="add del mod">
          <ac:chgData name="Sergei Dobrovolskii" userId="73d305bacc4c2cf3" providerId="LiveId" clId="{BA5AE6BD-1FCA-3F46-A157-D0C38B6C5D62}" dt="2022-09-12T16:56:29.860" v="172" actId="21"/>
          <ac:picMkLst>
            <pc:docMk/>
            <pc:sldMk cId="4070870835" sldId="413"/>
            <ac:picMk id="7" creationId="{49243938-AE5E-D646-8BFB-D4FD075B6C73}"/>
          </ac:picMkLst>
        </pc:picChg>
        <pc:picChg chg="add del mod">
          <ac:chgData name="Sergei Dobrovolskii" userId="73d305bacc4c2cf3" providerId="LiveId" clId="{BA5AE6BD-1FCA-3F46-A157-D0C38B6C5D62}" dt="2022-09-12T17:03:27.745" v="350" actId="478"/>
          <ac:picMkLst>
            <pc:docMk/>
            <pc:sldMk cId="4070870835" sldId="413"/>
            <ac:picMk id="11" creationId="{8A36AB2F-1171-B02D-B326-A09E982EC809}"/>
          </ac:picMkLst>
        </pc:picChg>
        <pc:picChg chg="add mod">
          <ac:chgData name="Sergei Dobrovolskii" userId="73d305bacc4c2cf3" providerId="LiveId" clId="{BA5AE6BD-1FCA-3F46-A157-D0C38B6C5D62}" dt="2022-09-12T17:01:57.372" v="332" actId="339"/>
          <ac:picMkLst>
            <pc:docMk/>
            <pc:sldMk cId="4070870835" sldId="413"/>
            <ac:picMk id="12" creationId="{180A1F56-3881-CC57-42C3-D6F08A875EFB}"/>
          </ac:picMkLst>
        </pc:picChg>
        <pc:picChg chg="add del mod">
          <ac:chgData name="Sergei Dobrovolskii" userId="73d305bacc4c2cf3" providerId="LiveId" clId="{BA5AE6BD-1FCA-3F46-A157-D0C38B6C5D62}" dt="2022-09-12T17:22:16.241" v="791" actId="478"/>
          <ac:picMkLst>
            <pc:docMk/>
            <pc:sldMk cId="4070870835" sldId="413"/>
            <ac:picMk id="15" creationId="{0499AF0F-D7A2-422F-82A3-B00572ECC861}"/>
          </ac:picMkLst>
        </pc:picChg>
        <pc:picChg chg="del mod">
          <ac:chgData name="Sergei Dobrovolskii" userId="73d305bacc4c2cf3" providerId="LiveId" clId="{BA5AE6BD-1FCA-3F46-A157-D0C38B6C5D62}" dt="2022-09-12T16:53:40.631" v="159" actId="478"/>
          <ac:picMkLst>
            <pc:docMk/>
            <pc:sldMk cId="4070870835" sldId="413"/>
            <ac:picMk id="57" creationId="{B3A3F2A2-E4C7-DF3E-32AE-AAF12A2451FC}"/>
          </ac:picMkLst>
        </pc:picChg>
      </pc:sldChg>
      <pc:sldChg chg="addSp modSp mod">
        <pc:chgData name="Sergei Dobrovolskii" userId="73d305bacc4c2cf3" providerId="LiveId" clId="{BA5AE6BD-1FCA-3F46-A157-D0C38B6C5D62}" dt="2022-09-13T18:20:54.109" v="7196" actId="20577"/>
        <pc:sldMkLst>
          <pc:docMk/>
          <pc:sldMk cId="910009639" sldId="414"/>
        </pc:sldMkLst>
        <pc:spChg chg="add mod">
          <ac:chgData name="Sergei Dobrovolskii" userId="73d305bacc4c2cf3" providerId="LiveId" clId="{BA5AE6BD-1FCA-3F46-A157-D0C38B6C5D62}" dt="2022-09-13T18:20:54.109" v="7196" actId="20577"/>
          <ac:spMkLst>
            <pc:docMk/>
            <pc:sldMk cId="910009639" sldId="414"/>
            <ac:spMk id="6" creationId="{E1581E59-AC81-EEF3-A130-4F799A005D9F}"/>
          </ac:spMkLst>
        </pc:spChg>
        <pc:spChg chg="add mod">
          <ac:chgData name="Sergei Dobrovolskii" userId="73d305bacc4c2cf3" providerId="LiveId" clId="{BA5AE6BD-1FCA-3F46-A157-D0C38B6C5D62}" dt="2022-09-13T18:20:37.461" v="7182" actId="20577"/>
          <ac:spMkLst>
            <pc:docMk/>
            <pc:sldMk cId="910009639" sldId="414"/>
            <ac:spMk id="7" creationId="{EFAB90DA-F7D5-2DCF-372F-2DB86DEF84F9}"/>
          </ac:spMkLst>
        </pc:spChg>
        <pc:spChg chg="mod">
          <ac:chgData name="Sergei Dobrovolskii" userId="73d305bacc4c2cf3" providerId="LiveId" clId="{BA5AE6BD-1FCA-3F46-A157-D0C38B6C5D62}" dt="2022-09-13T18:12:51.018" v="6657"/>
          <ac:spMkLst>
            <pc:docMk/>
            <pc:sldMk cId="910009639" sldId="414"/>
            <ac:spMk id="10" creationId="{5F78A223-BDAD-49EC-B5E7-DBADD099B6F2}"/>
          </ac:spMkLst>
        </pc:spChg>
        <pc:spChg chg="mod">
          <ac:chgData name="Sergei Dobrovolskii" userId="73d305bacc4c2cf3" providerId="LiveId" clId="{BA5AE6BD-1FCA-3F46-A157-D0C38B6C5D62}" dt="2022-09-13T18:12:13.549" v="6654" actId="1076"/>
          <ac:spMkLst>
            <pc:docMk/>
            <pc:sldMk cId="910009639" sldId="414"/>
            <ac:spMk id="66" creationId="{7D4AF5FB-D5DC-6DA2-9F87-29F297E2A9C3}"/>
          </ac:spMkLst>
        </pc:spChg>
        <pc:spChg chg="mod">
          <ac:chgData name="Sergei Dobrovolskii" userId="73d305bacc4c2cf3" providerId="LiveId" clId="{BA5AE6BD-1FCA-3F46-A157-D0C38B6C5D62}" dt="2022-09-13T18:16:13.228" v="6693"/>
          <ac:spMkLst>
            <pc:docMk/>
            <pc:sldMk cId="910009639" sldId="414"/>
            <ac:spMk id="67" creationId="{69950317-3F8E-E664-DE14-F17DA89004B7}"/>
          </ac:spMkLst>
        </pc:spChg>
        <pc:grpChg chg="add mod">
          <ac:chgData name="Sergei Dobrovolskii" userId="73d305bacc4c2cf3" providerId="LiveId" clId="{BA5AE6BD-1FCA-3F46-A157-D0C38B6C5D62}" dt="2022-09-13T18:12:16.455" v="6655" actId="1076"/>
          <ac:grpSpMkLst>
            <pc:docMk/>
            <pc:sldMk cId="910009639" sldId="414"/>
            <ac:grpSpMk id="5" creationId="{A0699ED3-8F37-46A3-ADD5-5864B843F410}"/>
          </ac:grpSpMkLst>
        </pc:grpChg>
        <pc:picChg chg="mod">
          <ac:chgData name="Sergei Dobrovolskii" userId="73d305bacc4c2cf3" providerId="LiveId" clId="{BA5AE6BD-1FCA-3F46-A157-D0C38B6C5D62}" dt="2022-09-13T18:11:08.668" v="6618" actId="1076"/>
          <ac:picMkLst>
            <pc:docMk/>
            <pc:sldMk cId="910009639" sldId="414"/>
            <ac:picMk id="68" creationId="{6C91AB01-27D9-BD9C-E374-EDF89C1D30E3}"/>
          </ac:picMkLst>
        </pc:picChg>
      </pc:sldChg>
      <pc:sldChg chg="addSp delSp modSp mod">
        <pc:chgData name="Sergei Dobrovolskii" userId="73d305bacc4c2cf3" providerId="LiveId" clId="{BA5AE6BD-1FCA-3F46-A157-D0C38B6C5D62}" dt="2022-09-15T14:53:36.306" v="10543" actId="113"/>
        <pc:sldMkLst>
          <pc:docMk/>
          <pc:sldMk cId="2094552885" sldId="415"/>
        </pc:sldMkLst>
        <pc:spChg chg="add del mod">
          <ac:chgData name="Sergei Dobrovolskii" userId="73d305bacc4c2cf3" providerId="LiveId" clId="{BA5AE6BD-1FCA-3F46-A157-D0C38B6C5D62}" dt="2022-09-15T14:53:26.443" v="10533" actId="767"/>
          <ac:spMkLst>
            <pc:docMk/>
            <pc:sldMk cId="2094552885" sldId="415"/>
            <ac:spMk id="5" creationId="{62AB924E-1DC8-7A1C-28EA-274FD89765AC}"/>
          </ac:spMkLst>
        </pc:spChg>
        <pc:spChg chg="mod">
          <ac:chgData name="Sergei Dobrovolskii" userId="73d305bacc4c2cf3" providerId="LiveId" clId="{BA5AE6BD-1FCA-3F46-A157-D0C38B6C5D62}" dt="2022-09-15T14:53:36.306" v="10543" actId="113"/>
          <ac:spMkLst>
            <pc:docMk/>
            <pc:sldMk cId="2094552885" sldId="415"/>
            <ac:spMk id="21" creationId="{3018BD05-96D8-43F2-A6AA-CC40E7C32CCE}"/>
          </ac:spMkLst>
        </pc:spChg>
      </pc:sldChg>
      <pc:sldChg chg="modSp mod">
        <pc:chgData name="Sergei Dobrovolskii" userId="73d305bacc4c2cf3" providerId="LiveId" clId="{BA5AE6BD-1FCA-3F46-A157-D0C38B6C5D62}" dt="2022-09-15T14:53:47.482" v="10552" actId="20577"/>
        <pc:sldMkLst>
          <pc:docMk/>
          <pc:sldMk cId="3176762146" sldId="416"/>
        </pc:sldMkLst>
        <pc:spChg chg="mod">
          <ac:chgData name="Sergei Dobrovolskii" userId="73d305bacc4c2cf3" providerId="LiveId" clId="{BA5AE6BD-1FCA-3F46-A157-D0C38B6C5D62}" dt="2022-09-15T14:53:47.482" v="10552" actId="20577"/>
          <ac:spMkLst>
            <pc:docMk/>
            <pc:sldMk cId="3176762146" sldId="416"/>
            <ac:spMk id="21" creationId="{3018BD05-96D8-43F2-A6AA-CC40E7C32CCE}"/>
          </ac:spMkLst>
        </pc:spChg>
      </pc:sldChg>
      <pc:sldChg chg="modSp mod">
        <pc:chgData name="Sergei Dobrovolskii" userId="73d305bacc4c2cf3" providerId="LiveId" clId="{BA5AE6BD-1FCA-3F46-A157-D0C38B6C5D62}" dt="2022-09-15T14:53:55.543" v="10562" actId="113"/>
        <pc:sldMkLst>
          <pc:docMk/>
          <pc:sldMk cId="770643173" sldId="417"/>
        </pc:sldMkLst>
        <pc:spChg chg="mod">
          <ac:chgData name="Sergei Dobrovolskii" userId="73d305bacc4c2cf3" providerId="LiveId" clId="{BA5AE6BD-1FCA-3F46-A157-D0C38B6C5D62}" dt="2022-09-15T14:53:55.543" v="10562" actId="113"/>
          <ac:spMkLst>
            <pc:docMk/>
            <pc:sldMk cId="770643173" sldId="417"/>
            <ac:spMk id="21" creationId="{3018BD05-96D8-43F2-A6AA-CC40E7C32CCE}"/>
          </ac:spMkLst>
        </pc:spChg>
      </pc:sldChg>
      <pc:sldChg chg="del">
        <pc:chgData name="Sergei Dobrovolskii" userId="73d305bacc4c2cf3" providerId="LiveId" clId="{BA5AE6BD-1FCA-3F46-A157-D0C38B6C5D62}" dt="2022-09-13T23:00:18.745" v="10050" actId="2696"/>
        <pc:sldMkLst>
          <pc:docMk/>
          <pc:sldMk cId="2531951179" sldId="419"/>
        </pc:sldMkLst>
      </pc:sldChg>
      <pc:sldChg chg="modSp del mod">
        <pc:chgData name="Sergei Dobrovolskii" userId="73d305bacc4c2cf3" providerId="LiveId" clId="{BA5AE6BD-1FCA-3F46-A157-D0C38B6C5D62}" dt="2022-09-15T15:10:36.417" v="10890" actId="2696"/>
        <pc:sldMkLst>
          <pc:docMk/>
          <pc:sldMk cId="1100932261" sldId="421"/>
        </pc:sldMkLst>
        <pc:spChg chg="mod">
          <ac:chgData name="Sergei Dobrovolskii" userId="73d305bacc4c2cf3" providerId="LiveId" clId="{BA5AE6BD-1FCA-3F46-A157-D0C38B6C5D62}" dt="2022-09-13T20:55:23.386" v="8079" actId="20577"/>
          <ac:spMkLst>
            <pc:docMk/>
            <pc:sldMk cId="1100932261" sldId="421"/>
            <ac:spMk id="12" creationId="{508D5002-CE98-4178-9670-FF84A064E91A}"/>
          </ac:spMkLst>
        </pc:spChg>
      </pc:sldChg>
      <pc:sldChg chg="addSp delSp modSp mod">
        <pc:chgData name="Sergei Dobrovolskii" userId="73d305bacc4c2cf3" providerId="LiveId" clId="{BA5AE6BD-1FCA-3F46-A157-D0C38B6C5D62}" dt="2022-09-13T20:56:12.633" v="8245"/>
        <pc:sldMkLst>
          <pc:docMk/>
          <pc:sldMk cId="3664007454" sldId="422"/>
        </pc:sldMkLst>
        <pc:spChg chg="add mod">
          <ac:chgData name="Sergei Dobrovolskii" userId="73d305bacc4c2cf3" providerId="LiveId" clId="{BA5AE6BD-1FCA-3F46-A157-D0C38B6C5D62}" dt="2022-09-12T16:03:35.962" v="75" actId="403"/>
          <ac:spMkLst>
            <pc:docMk/>
            <pc:sldMk cId="3664007454" sldId="422"/>
            <ac:spMk id="5" creationId="{A1C9CD9C-3B52-C020-4AF9-2FDF7C9AC188}"/>
          </ac:spMkLst>
        </pc:spChg>
        <pc:spChg chg="add del mod">
          <ac:chgData name="Sergei Dobrovolskii" userId="73d305bacc4c2cf3" providerId="LiveId" clId="{BA5AE6BD-1FCA-3F46-A157-D0C38B6C5D62}" dt="2022-09-12T16:03:04.914" v="65" actId="478"/>
          <ac:spMkLst>
            <pc:docMk/>
            <pc:sldMk cId="3664007454" sldId="422"/>
            <ac:spMk id="6" creationId="{4CA1FBB1-A809-2BE8-6660-2F2FA0E494E3}"/>
          </ac:spMkLst>
        </pc:spChg>
        <pc:spChg chg="mod">
          <ac:chgData name="Sergei Dobrovolskii" userId="73d305bacc4c2cf3" providerId="LiveId" clId="{BA5AE6BD-1FCA-3F46-A157-D0C38B6C5D62}" dt="2022-09-12T15:59:18.052" v="31" actId="20577"/>
          <ac:spMkLst>
            <pc:docMk/>
            <pc:sldMk cId="3664007454" sldId="422"/>
            <ac:spMk id="12" creationId="{508D5002-CE98-4178-9670-FF84A064E91A}"/>
          </ac:spMkLst>
        </pc:spChg>
        <pc:spChg chg="mod">
          <ac:chgData name="Sergei Dobrovolskii" userId="73d305bacc4c2cf3" providerId="LiveId" clId="{BA5AE6BD-1FCA-3F46-A157-D0C38B6C5D62}" dt="2022-09-12T16:03:41.856" v="77"/>
          <ac:spMkLst>
            <pc:docMk/>
            <pc:sldMk cId="3664007454" sldId="422"/>
            <ac:spMk id="15" creationId="{E75BB587-9D12-2F02-2441-C7A2BC0B2716}"/>
          </ac:spMkLst>
        </pc:spChg>
        <pc:spChg chg="mod">
          <ac:chgData name="Sergei Dobrovolskii" userId="73d305bacc4c2cf3" providerId="LiveId" clId="{BA5AE6BD-1FCA-3F46-A157-D0C38B6C5D62}" dt="2022-09-12T16:04:23.673" v="82" actId="20577"/>
          <ac:spMkLst>
            <pc:docMk/>
            <pc:sldMk cId="3664007454" sldId="422"/>
            <ac:spMk id="18" creationId="{D10A317B-29E8-9B61-EA9A-FD1F44C6954C}"/>
          </ac:spMkLst>
        </pc:spChg>
        <pc:spChg chg="add del mod">
          <ac:chgData name="Sergei Dobrovolskii" userId="73d305bacc4c2cf3" providerId="LiveId" clId="{BA5AE6BD-1FCA-3F46-A157-D0C38B6C5D62}" dt="2022-09-12T16:06:48.291" v="106" actId="478"/>
          <ac:spMkLst>
            <pc:docMk/>
            <pc:sldMk cId="3664007454" sldId="422"/>
            <ac:spMk id="20" creationId="{4ECBE2DA-9059-AE56-B561-929EA30BEDB1}"/>
          </ac:spMkLst>
        </pc:spChg>
        <pc:grpChg chg="add">
          <ac:chgData name="Sergei Dobrovolskii" userId="73d305bacc4c2cf3" providerId="LiveId" clId="{BA5AE6BD-1FCA-3F46-A157-D0C38B6C5D62}" dt="2022-09-12T16:03:40.305" v="76" actId="164"/>
          <ac:grpSpMkLst>
            <pc:docMk/>
            <pc:sldMk cId="3664007454" sldId="422"/>
            <ac:grpSpMk id="13" creationId="{067FA8B0-6F44-3A32-70B0-30D8692829CE}"/>
          </ac:grpSpMkLst>
        </pc:grpChg>
        <pc:grpChg chg="add mod">
          <ac:chgData name="Sergei Dobrovolskii" userId="73d305bacc4c2cf3" providerId="LiveId" clId="{BA5AE6BD-1FCA-3F46-A157-D0C38B6C5D62}" dt="2022-09-12T16:03:54.546" v="78" actId="1076"/>
          <ac:grpSpMkLst>
            <pc:docMk/>
            <pc:sldMk cId="3664007454" sldId="422"/>
            <ac:grpSpMk id="14" creationId="{6FF3523C-396A-5F2E-57A0-258427106955}"/>
          </ac:grpSpMkLst>
        </pc:grpChg>
        <pc:grpChg chg="add mod">
          <ac:chgData name="Sergei Dobrovolskii" userId="73d305bacc4c2cf3" providerId="LiveId" clId="{BA5AE6BD-1FCA-3F46-A157-D0C38B6C5D62}" dt="2022-09-12T16:04:29.741" v="83" actId="1076"/>
          <ac:grpSpMkLst>
            <pc:docMk/>
            <pc:sldMk cId="3664007454" sldId="422"/>
            <ac:grpSpMk id="17" creationId="{B72C3763-D703-698D-3815-17CE6062FD7F}"/>
          </ac:grpSpMkLst>
        </pc:grpChg>
        <pc:picChg chg="mod">
          <ac:chgData name="Sergei Dobrovolskii" userId="73d305bacc4c2cf3" providerId="LiveId" clId="{BA5AE6BD-1FCA-3F46-A157-D0C38B6C5D62}" dt="2022-09-13T20:56:12.633" v="8245"/>
          <ac:picMkLst>
            <pc:docMk/>
            <pc:sldMk cId="3664007454" sldId="422"/>
            <ac:picMk id="42" creationId="{E3220902-200A-98E8-B468-70D9F8C8515B}"/>
          </ac:picMkLst>
        </pc:picChg>
        <pc:picChg chg="mod">
          <ac:chgData name="Sergei Dobrovolskii" userId="73d305bacc4c2cf3" providerId="LiveId" clId="{BA5AE6BD-1FCA-3F46-A157-D0C38B6C5D62}" dt="2022-09-12T20:52:40.609" v="3522"/>
          <ac:picMkLst>
            <pc:docMk/>
            <pc:sldMk cId="3664007454" sldId="422"/>
            <ac:picMk id="43" creationId="{D34434B7-41D5-AF53-557F-7A314A74892A}"/>
          </ac:picMkLst>
        </pc:picChg>
        <pc:picChg chg="mod">
          <ac:chgData name="Sergei Dobrovolskii" userId="73d305bacc4c2cf3" providerId="LiveId" clId="{BA5AE6BD-1FCA-3F46-A157-D0C38B6C5D62}" dt="2022-09-12T20:52:47.573" v="3529"/>
          <ac:picMkLst>
            <pc:docMk/>
            <pc:sldMk cId="3664007454" sldId="422"/>
            <ac:picMk id="47" creationId="{AF104784-D2F4-1E03-DC82-C5EDAF5EC01B}"/>
          </ac:picMkLst>
        </pc:picChg>
        <pc:cxnChg chg="add mod">
          <ac:chgData name="Sergei Dobrovolskii" userId="73d305bacc4c2cf3" providerId="LiveId" clId="{BA5AE6BD-1FCA-3F46-A157-D0C38B6C5D62}" dt="2022-09-12T16:03:25.134" v="70" actId="208"/>
          <ac:cxnSpMkLst>
            <pc:docMk/>
            <pc:sldMk cId="3664007454" sldId="422"/>
            <ac:cxnSpMk id="8" creationId="{29E61C75-760A-D9AF-83C8-C8C6E6BFA227}"/>
          </ac:cxnSpMkLst>
        </pc:cxnChg>
        <pc:cxnChg chg="mod">
          <ac:chgData name="Sergei Dobrovolskii" userId="73d305bacc4c2cf3" providerId="LiveId" clId="{BA5AE6BD-1FCA-3F46-A157-D0C38B6C5D62}" dt="2022-09-12T16:03:41.856" v="77"/>
          <ac:cxnSpMkLst>
            <pc:docMk/>
            <pc:sldMk cId="3664007454" sldId="422"/>
            <ac:cxnSpMk id="16" creationId="{5500B8AF-E03E-4629-0F17-4B3C3750FCCF}"/>
          </ac:cxnSpMkLst>
        </pc:cxnChg>
        <pc:cxnChg chg="mod">
          <ac:chgData name="Sergei Dobrovolskii" userId="73d305bacc4c2cf3" providerId="LiveId" clId="{BA5AE6BD-1FCA-3F46-A157-D0C38B6C5D62}" dt="2022-09-12T16:04:18.617" v="79"/>
          <ac:cxnSpMkLst>
            <pc:docMk/>
            <pc:sldMk cId="3664007454" sldId="422"/>
            <ac:cxnSpMk id="19" creationId="{76EACB3D-E6D5-CFF2-64AC-05E74E33F526}"/>
          </ac:cxnSpMkLst>
        </pc:cxnChg>
      </pc:sldChg>
      <pc:sldChg chg="addSp delSp modSp mod">
        <pc:chgData name="Sergei Dobrovolskii" userId="73d305bacc4c2cf3" providerId="LiveId" clId="{BA5AE6BD-1FCA-3F46-A157-D0C38B6C5D62}" dt="2022-09-15T21:37:37.186" v="12184" actId="1076"/>
        <pc:sldMkLst>
          <pc:docMk/>
          <pc:sldMk cId="488638106" sldId="423"/>
        </pc:sldMkLst>
        <pc:spChg chg="add del mod">
          <ac:chgData name="Sergei Dobrovolskii" userId="73d305bacc4c2cf3" providerId="LiveId" clId="{BA5AE6BD-1FCA-3F46-A157-D0C38B6C5D62}" dt="2022-09-12T18:15:32.119" v="2179" actId="478"/>
          <ac:spMkLst>
            <pc:docMk/>
            <pc:sldMk cId="488638106" sldId="423"/>
            <ac:spMk id="3" creationId="{D693D149-6F43-7AD6-31EC-71D32221CACB}"/>
          </ac:spMkLst>
        </pc:spChg>
        <pc:spChg chg="mod">
          <ac:chgData name="Sergei Dobrovolskii" userId="73d305bacc4c2cf3" providerId="LiveId" clId="{BA5AE6BD-1FCA-3F46-A157-D0C38B6C5D62}" dt="2022-09-12T18:04:40.564" v="1711" actId="20577"/>
          <ac:spMkLst>
            <pc:docMk/>
            <pc:sldMk cId="488638106" sldId="423"/>
            <ac:spMk id="5" creationId="{638F69D4-37EF-490A-8363-87A30453BBFC}"/>
          </ac:spMkLst>
        </pc:spChg>
        <pc:spChg chg="add mod">
          <ac:chgData name="Sergei Dobrovolskii" userId="73d305bacc4c2cf3" providerId="LiveId" clId="{BA5AE6BD-1FCA-3F46-A157-D0C38B6C5D62}" dt="2022-09-15T21:36:35.434" v="12157" actId="404"/>
          <ac:spMkLst>
            <pc:docMk/>
            <pc:sldMk cId="488638106" sldId="423"/>
            <ac:spMk id="6" creationId="{04683818-3C72-383B-183C-E07A5B9AD89C}"/>
          </ac:spMkLst>
        </pc:spChg>
        <pc:spChg chg="add mod">
          <ac:chgData name="Sergei Dobrovolskii" userId="73d305bacc4c2cf3" providerId="LiveId" clId="{BA5AE6BD-1FCA-3F46-A157-D0C38B6C5D62}" dt="2022-09-15T21:36:38.277" v="12158" actId="404"/>
          <ac:spMkLst>
            <pc:docMk/>
            <pc:sldMk cId="488638106" sldId="423"/>
            <ac:spMk id="7" creationId="{C4B68928-DD7B-64DA-5F56-F777D6AA31ED}"/>
          </ac:spMkLst>
        </pc:spChg>
        <pc:spChg chg="del mod topLvl">
          <ac:chgData name="Sergei Dobrovolskii" userId="73d305bacc4c2cf3" providerId="LiveId" clId="{BA5AE6BD-1FCA-3F46-A157-D0C38B6C5D62}" dt="2022-09-12T18:05:13.270" v="1719" actId="478"/>
          <ac:spMkLst>
            <pc:docMk/>
            <pc:sldMk cId="488638106" sldId="423"/>
            <ac:spMk id="11" creationId="{1944FAF4-2397-E29D-02AE-75476C2D3D28}"/>
          </ac:spMkLst>
        </pc:spChg>
        <pc:spChg chg="add mod">
          <ac:chgData name="Sergei Dobrovolskii" userId="73d305bacc4c2cf3" providerId="LiveId" clId="{BA5AE6BD-1FCA-3F46-A157-D0C38B6C5D62}" dt="2022-09-15T21:34:19.601" v="12123" actId="20577"/>
          <ac:spMkLst>
            <pc:docMk/>
            <pc:sldMk cId="488638106" sldId="423"/>
            <ac:spMk id="11" creationId="{793E4EF1-DFEE-F1BE-21B3-82FAA89EF5A2}"/>
          </ac:spMkLst>
        </pc:spChg>
        <pc:spChg chg="mod">
          <ac:chgData name="Sergei Dobrovolskii" userId="73d305bacc4c2cf3" providerId="LiveId" clId="{BA5AE6BD-1FCA-3F46-A157-D0C38B6C5D62}" dt="2022-09-12T18:11:29.185" v="1754" actId="207"/>
          <ac:spMkLst>
            <pc:docMk/>
            <pc:sldMk cId="488638106" sldId="423"/>
            <ac:spMk id="12" creationId="{39AA1737-B7AB-A8A4-AFB9-0088FF96418A}"/>
          </ac:spMkLst>
        </pc:spChg>
        <pc:spChg chg="add mod">
          <ac:chgData name="Sergei Dobrovolskii" userId="73d305bacc4c2cf3" providerId="LiveId" clId="{BA5AE6BD-1FCA-3F46-A157-D0C38B6C5D62}" dt="2022-09-15T15:28:09.927" v="11130" actId="1076"/>
          <ac:spMkLst>
            <pc:docMk/>
            <pc:sldMk cId="488638106" sldId="423"/>
            <ac:spMk id="12" creationId="{C920865C-B381-EE68-7514-EAE4A3D4F7D9}"/>
          </ac:spMkLst>
        </pc:spChg>
        <pc:spChg chg="mod">
          <ac:chgData name="Sergei Dobrovolskii" userId="73d305bacc4c2cf3" providerId="LiveId" clId="{BA5AE6BD-1FCA-3F46-A157-D0C38B6C5D62}" dt="2022-09-12T18:11:29.185" v="1754" actId="207"/>
          <ac:spMkLst>
            <pc:docMk/>
            <pc:sldMk cId="488638106" sldId="423"/>
            <ac:spMk id="13" creationId="{D9094769-234E-E983-63F7-0E86D0040CEB}"/>
          </ac:spMkLst>
        </pc:spChg>
        <pc:spChg chg="add mod">
          <ac:chgData name="Sergei Dobrovolskii" userId="73d305bacc4c2cf3" providerId="LiveId" clId="{BA5AE6BD-1FCA-3F46-A157-D0C38B6C5D62}" dt="2022-09-12T18:07:00.398" v="1728" actId="1076"/>
          <ac:spMkLst>
            <pc:docMk/>
            <pc:sldMk cId="488638106" sldId="423"/>
            <ac:spMk id="15" creationId="{4B4AD637-CBDF-5A45-7CE1-D39FA0DB2327}"/>
          </ac:spMkLst>
        </pc:spChg>
        <pc:spChg chg="mod">
          <ac:chgData name="Sergei Dobrovolskii" userId="73d305bacc4c2cf3" providerId="LiveId" clId="{BA5AE6BD-1FCA-3F46-A157-D0C38B6C5D62}" dt="2022-09-12T18:08:07.351" v="1735" actId="207"/>
          <ac:spMkLst>
            <pc:docMk/>
            <pc:sldMk cId="488638106" sldId="423"/>
            <ac:spMk id="17" creationId="{4202506D-3CB3-258A-AFE4-B46C5E3928F9}"/>
          </ac:spMkLst>
        </pc:spChg>
        <pc:spChg chg="mod">
          <ac:chgData name="Sergei Dobrovolskii" userId="73d305bacc4c2cf3" providerId="LiveId" clId="{BA5AE6BD-1FCA-3F46-A157-D0C38B6C5D62}" dt="2022-09-12T18:08:31.792" v="1736" actId="207"/>
          <ac:spMkLst>
            <pc:docMk/>
            <pc:sldMk cId="488638106" sldId="423"/>
            <ac:spMk id="18" creationId="{F2BF8E85-0B3B-1203-9DE5-2A430C1697F8}"/>
          </ac:spMkLst>
        </pc:spChg>
        <pc:spChg chg="mod">
          <ac:chgData name="Sergei Dobrovolskii" userId="73d305bacc4c2cf3" providerId="LiveId" clId="{BA5AE6BD-1FCA-3F46-A157-D0C38B6C5D62}" dt="2022-09-12T18:08:44.583" v="1737" actId="207"/>
          <ac:spMkLst>
            <pc:docMk/>
            <pc:sldMk cId="488638106" sldId="423"/>
            <ac:spMk id="19" creationId="{24A88AF2-C6F6-665E-3529-F94397920407}"/>
          </ac:spMkLst>
        </pc:spChg>
        <pc:spChg chg="mod">
          <ac:chgData name="Sergei Dobrovolskii" userId="73d305bacc4c2cf3" providerId="LiveId" clId="{BA5AE6BD-1FCA-3F46-A157-D0C38B6C5D62}" dt="2022-09-12T18:09:01.201" v="1740" actId="207"/>
          <ac:spMkLst>
            <pc:docMk/>
            <pc:sldMk cId="488638106" sldId="423"/>
            <ac:spMk id="20" creationId="{537565DB-1011-ABD4-79A3-9C322EFFC4C2}"/>
          </ac:spMkLst>
        </pc:spChg>
        <pc:spChg chg="mod">
          <ac:chgData name="Sergei Dobrovolskii" userId="73d305bacc4c2cf3" providerId="LiveId" clId="{BA5AE6BD-1FCA-3F46-A157-D0C38B6C5D62}" dt="2022-09-12T18:09:17.630" v="1742" actId="207"/>
          <ac:spMkLst>
            <pc:docMk/>
            <pc:sldMk cId="488638106" sldId="423"/>
            <ac:spMk id="21" creationId="{45D324D2-1745-2A06-5CB0-56325B2B1069}"/>
          </ac:spMkLst>
        </pc:spChg>
        <pc:spChg chg="mod">
          <ac:chgData name="Sergei Dobrovolskii" userId="73d305bacc4c2cf3" providerId="LiveId" clId="{BA5AE6BD-1FCA-3F46-A157-D0C38B6C5D62}" dt="2022-09-12T18:09:24.389" v="1744" actId="207"/>
          <ac:spMkLst>
            <pc:docMk/>
            <pc:sldMk cId="488638106" sldId="423"/>
            <ac:spMk id="22" creationId="{070F7F6C-891B-ED7D-EEEA-F8A97AAC24DF}"/>
          </ac:spMkLst>
        </pc:spChg>
        <pc:spChg chg="del mod">
          <ac:chgData name="Sergei Dobrovolskii" userId="73d305bacc4c2cf3" providerId="LiveId" clId="{BA5AE6BD-1FCA-3F46-A157-D0C38B6C5D62}" dt="2022-09-12T18:16:20.536" v="2207" actId="478"/>
          <ac:spMkLst>
            <pc:docMk/>
            <pc:sldMk cId="488638106" sldId="423"/>
            <ac:spMk id="23" creationId="{4068F78E-2464-0CD4-E0E9-F6A957165B3E}"/>
          </ac:spMkLst>
        </pc:spChg>
        <pc:spChg chg="add del mod">
          <ac:chgData name="Sergei Dobrovolskii" userId="73d305bacc4c2cf3" providerId="LiveId" clId="{BA5AE6BD-1FCA-3F46-A157-D0C38B6C5D62}" dt="2022-09-15T15:33:14.409" v="11272"/>
          <ac:spMkLst>
            <pc:docMk/>
            <pc:sldMk cId="488638106" sldId="423"/>
            <ac:spMk id="23" creationId="{4FB9C03E-C46B-408D-4B08-EE5399E3717F}"/>
          </ac:spMkLst>
        </pc:spChg>
        <pc:spChg chg="mod">
          <ac:chgData name="Sergei Dobrovolskii" userId="73d305bacc4c2cf3" providerId="LiveId" clId="{BA5AE6BD-1FCA-3F46-A157-D0C38B6C5D62}" dt="2022-09-12T18:06:41.546" v="1727"/>
          <ac:spMkLst>
            <pc:docMk/>
            <pc:sldMk cId="488638106" sldId="423"/>
            <ac:spMk id="32" creationId="{BAA85B10-CAD0-0666-2183-22A30804D1A6}"/>
          </ac:spMkLst>
        </pc:spChg>
        <pc:spChg chg="mod">
          <ac:chgData name="Sergei Dobrovolskii" userId="73d305bacc4c2cf3" providerId="LiveId" clId="{BA5AE6BD-1FCA-3F46-A157-D0C38B6C5D62}" dt="2022-09-12T18:06:41.546" v="1727"/>
          <ac:spMkLst>
            <pc:docMk/>
            <pc:sldMk cId="488638106" sldId="423"/>
            <ac:spMk id="33" creationId="{CFE54A42-F3AA-8ED3-35D9-A1D4205BD743}"/>
          </ac:spMkLst>
        </pc:spChg>
        <pc:spChg chg="mod">
          <ac:chgData name="Sergei Dobrovolskii" userId="73d305bacc4c2cf3" providerId="LiveId" clId="{BA5AE6BD-1FCA-3F46-A157-D0C38B6C5D62}" dt="2022-09-12T18:16:29.371" v="2209" actId="14100"/>
          <ac:spMkLst>
            <pc:docMk/>
            <pc:sldMk cId="488638106" sldId="423"/>
            <ac:spMk id="34" creationId="{4A5ECFBF-48C8-85D0-3F6D-9CE570C00419}"/>
          </ac:spMkLst>
        </pc:spChg>
        <pc:spChg chg="add mod">
          <ac:chgData name="Sergei Dobrovolskii" userId="73d305bacc4c2cf3" providerId="LiveId" clId="{BA5AE6BD-1FCA-3F46-A157-D0C38B6C5D62}" dt="2022-09-15T21:34:52.862" v="12132" actId="1076"/>
          <ac:spMkLst>
            <pc:docMk/>
            <pc:sldMk cId="488638106" sldId="423"/>
            <ac:spMk id="35" creationId="{0C79508D-A81D-DCB6-4123-E50BE489C9CC}"/>
          </ac:spMkLst>
        </pc:spChg>
        <pc:spChg chg="del mod">
          <ac:chgData name="Sergei Dobrovolskii" userId="73d305bacc4c2cf3" providerId="LiveId" clId="{BA5AE6BD-1FCA-3F46-A157-D0C38B6C5D62}" dt="2022-09-12T18:16:18.833" v="2206" actId="478"/>
          <ac:spMkLst>
            <pc:docMk/>
            <pc:sldMk cId="488638106" sldId="423"/>
            <ac:spMk id="35" creationId="{ED355B26-0316-72E3-F7C4-FF95A0BE4FA8}"/>
          </ac:spMkLst>
        </pc:spChg>
        <pc:spChg chg="add mod">
          <ac:chgData name="Sergei Dobrovolskii" userId="73d305bacc4c2cf3" providerId="LiveId" clId="{BA5AE6BD-1FCA-3F46-A157-D0C38B6C5D62}" dt="2022-09-12T18:07:00.398" v="1728" actId="1076"/>
          <ac:spMkLst>
            <pc:docMk/>
            <pc:sldMk cId="488638106" sldId="423"/>
            <ac:spMk id="36" creationId="{DB178F33-1489-4F57-048D-62F92766CFC6}"/>
          </ac:spMkLst>
        </pc:spChg>
        <pc:spChg chg="add mod">
          <ac:chgData name="Sergei Dobrovolskii" userId="73d305bacc4c2cf3" providerId="LiveId" clId="{BA5AE6BD-1FCA-3F46-A157-D0C38B6C5D62}" dt="2022-09-12T18:07:00.398" v="1728" actId="1076"/>
          <ac:spMkLst>
            <pc:docMk/>
            <pc:sldMk cId="488638106" sldId="423"/>
            <ac:spMk id="37" creationId="{175A152A-70D9-228C-F0B8-88C69F442E97}"/>
          </ac:spMkLst>
        </pc:spChg>
        <pc:spChg chg="add mod">
          <ac:chgData name="Sergei Dobrovolskii" userId="73d305bacc4c2cf3" providerId="LiveId" clId="{BA5AE6BD-1FCA-3F46-A157-D0C38B6C5D62}" dt="2022-09-12T18:07:00.398" v="1728" actId="1076"/>
          <ac:spMkLst>
            <pc:docMk/>
            <pc:sldMk cId="488638106" sldId="423"/>
            <ac:spMk id="38" creationId="{7A41D382-0F59-E5C8-BADE-9C86C9DE16E2}"/>
          </ac:spMkLst>
        </pc:spChg>
        <pc:spChg chg="add mod">
          <ac:chgData name="Sergei Dobrovolskii" userId="73d305bacc4c2cf3" providerId="LiveId" clId="{BA5AE6BD-1FCA-3F46-A157-D0C38B6C5D62}" dt="2022-09-12T18:07:00.398" v="1728" actId="1076"/>
          <ac:spMkLst>
            <pc:docMk/>
            <pc:sldMk cId="488638106" sldId="423"/>
            <ac:spMk id="39" creationId="{90CAF2D4-3E48-92CC-AFFD-C65A8518692C}"/>
          </ac:spMkLst>
        </pc:spChg>
        <pc:spChg chg="add mod">
          <ac:chgData name="Sergei Dobrovolskii" userId="73d305bacc4c2cf3" providerId="LiveId" clId="{BA5AE6BD-1FCA-3F46-A157-D0C38B6C5D62}" dt="2022-09-12T18:07:00.398" v="1728" actId="1076"/>
          <ac:spMkLst>
            <pc:docMk/>
            <pc:sldMk cId="488638106" sldId="423"/>
            <ac:spMk id="40" creationId="{635C39EF-3E30-3F5A-E862-396B78A82FA0}"/>
          </ac:spMkLst>
        </pc:spChg>
        <pc:spChg chg="add mod">
          <ac:chgData name="Sergei Dobrovolskii" userId="73d305bacc4c2cf3" providerId="LiveId" clId="{BA5AE6BD-1FCA-3F46-A157-D0C38B6C5D62}" dt="2022-09-12T18:07:00.398" v="1728" actId="1076"/>
          <ac:spMkLst>
            <pc:docMk/>
            <pc:sldMk cId="488638106" sldId="423"/>
            <ac:spMk id="41" creationId="{6EFB5D65-92DC-5ADD-DD0C-E68373460C90}"/>
          </ac:spMkLst>
        </pc:spChg>
        <pc:spChg chg="add mod">
          <ac:chgData name="Sergei Dobrovolskii" userId="73d305bacc4c2cf3" providerId="LiveId" clId="{BA5AE6BD-1FCA-3F46-A157-D0C38B6C5D62}" dt="2022-09-12T18:07:00.398" v="1728" actId="1076"/>
          <ac:spMkLst>
            <pc:docMk/>
            <pc:sldMk cId="488638106" sldId="423"/>
            <ac:spMk id="42" creationId="{3F6A799E-0C46-787C-C07B-BA76C1C76EFE}"/>
          </ac:spMkLst>
        </pc:spChg>
        <pc:spChg chg="mod">
          <ac:chgData name="Sergei Dobrovolskii" userId="73d305bacc4c2cf3" providerId="LiveId" clId="{BA5AE6BD-1FCA-3F46-A157-D0C38B6C5D62}" dt="2022-09-12T18:14:39.597" v="2174" actId="207"/>
          <ac:spMkLst>
            <pc:docMk/>
            <pc:sldMk cId="488638106" sldId="423"/>
            <ac:spMk id="44" creationId="{322BDE13-3AF3-AEAC-EA98-03B824EAE20A}"/>
          </ac:spMkLst>
        </pc:spChg>
        <pc:spChg chg="mod">
          <ac:chgData name="Sergei Dobrovolskii" userId="73d305bacc4c2cf3" providerId="LiveId" clId="{BA5AE6BD-1FCA-3F46-A157-D0C38B6C5D62}" dt="2022-09-12T18:06:41.546" v="1727"/>
          <ac:spMkLst>
            <pc:docMk/>
            <pc:sldMk cId="488638106" sldId="423"/>
            <ac:spMk id="46" creationId="{DF58E467-38D6-19C3-3BBA-937D462EB0BC}"/>
          </ac:spMkLst>
        </pc:spChg>
        <pc:spChg chg="mod">
          <ac:chgData name="Sergei Dobrovolskii" userId="73d305bacc4c2cf3" providerId="LiveId" clId="{BA5AE6BD-1FCA-3F46-A157-D0C38B6C5D62}" dt="2022-09-12T18:06:41.546" v="1727"/>
          <ac:spMkLst>
            <pc:docMk/>
            <pc:sldMk cId="488638106" sldId="423"/>
            <ac:spMk id="47" creationId="{88ADF819-DB13-A222-E341-E4D8A640FF58}"/>
          </ac:spMkLst>
        </pc:spChg>
        <pc:spChg chg="mod">
          <ac:chgData name="Sergei Dobrovolskii" userId="73d305bacc4c2cf3" providerId="LiveId" clId="{BA5AE6BD-1FCA-3F46-A157-D0C38B6C5D62}" dt="2022-09-12T18:06:41.546" v="1727"/>
          <ac:spMkLst>
            <pc:docMk/>
            <pc:sldMk cId="488638106" sldId="423"/>
            <ac:spMk id="51" creationId="{FB3F1403-B9E0-6DFA-FC79-971066E4EF5C}"/>
          </ac:spMkLst>
        </pc:spChg>
        <pc:spChg chg="mod">
          <ac:chgData name="Sergei Dobrovolskii" userId="73d305bacc4c2cf3" providerId="LiveId" clId="{BA5AE6BD-1FCA-3F46-A157-D0C38B6C5D62}" dt="2022-09-12T18:06:41.546" v="1727"/>
          <ac:spMkLst>
            <pc:docMk/>
            <pc:sldMk cId="488638106" sldId="423"/>
            <ac:spMk id="52" creationId="{E9FA5A29-A7C3-13CE-BA18-4A6FDCFEB57E}"/>
          </ac:spMkLst>
        </pc:spChg>
        <pc:spChg chg="mod">
          <ac:chgData name="Sergei Dobrovolskii" userId="73d305bacc4c2cf3" providerId="LiveId" clId="{BA5AE6BD-1FCA-3F46-A157-D0C38B6C5D62}" dt="2022-09-12T18:06:41.546" v="1727"/>
          <ac:spMkLst>
            <pc:docMk/>
            <pc:sldMk cId="488638106" sldId="423"/>
            <ac:spMk id="53" creationId="{2995B64D-E66D-B575-8181-DB6FFCAF4C8C}"/>
          </ac:spMkLst>
        </pc:spChg>
        <pc:spChg chg="mod">
          <ac:chgData name="Sergei Dobrovolskii" userId="73d305bacc4c2cf3" providerId="LiveId" clId="{BA5AE6BD-1FCA-3F46-A157-D0C38B6C5D62}" dt="2022-09-12T18:06:41.546" v="1727"/>
          <ac:spMkLst>
            <pc:docMk/>
            <pc:sldMk cId="488638106" sldId="423"/>
            <ac:spMk id="54" creationId="{3960985C-3689-7EF6-7E38-87767ACA19A9}"/>
          </ac:spMkLst>
        </pc:spChg>
        <pc:spChg chg="mod">
          <ac:chgData name="Sergei Dobrovolskii" userId="73d305bacc4c2cf3" providerId="LiveId" clId="{BA5AE6BD-1FCA-3F46-A157-D0C38B6C5D62}" dt="2022-09-12T18:14:32.742" v="2173" actId="207"/>
          <ac:spMkLst>
            <pc:docMk/>
            <pc:sldMk cId="488638106" sldId="423"/>
            <ac:spMk id="56" creationId="{B5E46BB6-D004-37C8-5D0A-33514BA42CC9}"/>
          </ac:spMkLst>
        </pc:spChg>
        <pc:spChg chg="mod">
          <ac:chgData name="Sergei Dobrovolskii" userId="73d305bacc4c2cf3" providerId="LiveId" clId="{BA5AE6BD-1FCA-3F46-A157-D0C38B6C5D62}" dt="2022-09-12T18:14:24.741" v="2172" actId="207"/>
          <ac:spMkLst>
            <pc:docMk/>
            <pc:sldMk cId="488638106" sldId="423"/>
            <ac:spMk id="58" creationId="{18D17F39-AD7C-5E34-DBEF-221562DC8BD9}"/>
          </ac:spMkLst>
        </pc:spChg>
        <pc:spChg chg="mod">
          <ac:chgData name="Sergei Dobrovolskii" userId="73d305bacc4c2cf3" providerId="LiveId" clId="{BA5AE6BD-1FCA-3F46-A157-D0C38B6C5D62}" dt="2022-09-12T18:14:24.741" v="2172" actId="207"/>
          <ac:spMkLst>
            <pc:docMk/>
            <pc:sldMk cId="488638106" sldId="423"/>
            <ac:spMk id="60" creationId="{BAA93CFF-2E67-92FA-CCC1-957EB6867851}"/>
          </ac:spMkLst>
        </pc:spChg>
        <pc:spChg chg="mod">
          <ac:chgData name="Sergei Dobrovolskii" userId="73d305bacc4c2cf3" providerId="LiveId" clId="{BA5AE6BD-1FCA-3F46-A157-D0C38B6C5D62}" dt="2022-09-12T18:14:24.741" v="2172" actId="207"/>
          <ac:spMkLst>
            <pc:docMk/>
            <pc:sldMk cId="488638106" sldId="423"/>
            <ac:spMk id="61" creationId="{1E1E1726-7C69-1408-02D2-EFDDEE6F916C}"/>
          </ac:spMkLst>
        </pc:spChg>
        <pc:spChg chg="mod">
          <ac:chgData name="Sergei Dobrovolskii" userId="73d305bacc4c2cf3" providerId="LiveId" clId="{BA5AE6BD-1FCA-3F46-A157-D0C38B6C5D62}" dt="2022-09-12T18:14:24.741" v="2172" actId="207"/>
          <ac:spMkLst>
            <pc:docMk/>
            <pc:sldMk cId="488638106" sldId="423"/>
            <ac:spMk id="62" creationId="{9C1E7039-57EE-71E1-24C0-63BDEE169E54}"/>
          </ac:spMkLst>
        </pc:spChg>
        <pc:spChg chg="mod">
          <ac:chgData name="Sergei Dobrovolskii" userId="73d305bacc4c2cf3" providerId="LiveId" clId="{BA5AE6BD-1FCA-3F46-A157-D0C38B6C5D62}" dt="2022-09-12T18:14:24.741" v="2172" actId="207"/>
          <ac:spMkLst>
            <pc:docMk/>
            <pc:sldMk cId="488638106" sldId="423"/>
            <ac:spMk id="63" creationId="{CC004248-029F-323A-0862-B9DECD0F546D}"/>
          </ac:spMkLst>
        </pc:spChg>
        <pc:spChg chg="mod">
          <ac:chgData name="Sergei Dobrovolskii" userId="73d305bacc4c2cf3" providerId="LiveId" clId="{BA5AE6BD-1FCA-3F46-A157-D0C38B6C5D62}" dt="2022-09-12T18:14:24.741" v="2172" actId="207"/>
          <ac:spMkLst>
            <pc:docMk/>
            <pc:sldMk cId="488638106" sldId="423"/>
            <ac:spMk id="64" creationId="{58C9F07E-193B-8BCA-1C43-FF640A9B4E8F}"/>
          </ac:spMkLst>
        </pc:spChg>
        <pc:spChg chg="add mod">
          <ac:chgData name="Sergei Dobrovolskii" userId="73d305bacc4c2cf3" providerId="LiveId" clId="{BA5AE6BD-1FCA-3F46-A157-D0C38B6C5D62}" dt="2022-09-15T15:18:04.797" v="11012" actId="1076"/>
          <ac:spMkLst>
            <pc:docMk/>
            <pc:sldMk cId="488638106" sldId="423"/>
            <ac:spMk id="67" creationId="{3CF6AEE9-B03B-3EEF-473E-B585BB705366}"/>
          </ac:spMkLst>
        </pc:spChg>
        <pc:spChg chg="add mod">
          <ac:chgData name="Sergei Dobrovolskii" userId="73d305bacc4c2cf3" providerId="LiveId" clId="{BA5AE6BD-1FCA-3F46-A157-D0C38B6C5D62}" dt="2022-09-15T21:35:03.096" v="12134" actId="1076"/>
          <ac:spMkLst>
            <pc:docMk/>
            <pc:sldMk cId="488638106" sldId="423"/>
            <ac:spMk id="68" creationId="{B6967E90-B3CB-ECF2-0BC5-186D777B9404}"/>
          </ac:spMkLst>
        </pc:spChg>
        <pc:spChg chg="add mod">
          <ac:chgData name="Sergei Dobrovolskii" userId="73d305bacc4c2cf3" providerId="LiveId" clId="{BA5AE6BD-1FCA-3F46-A157-D0C38B6C5D62}" dt="2022-09-15T21:35:00.501" v="12133" actId="1076"/>
          <ac:spMkLst>
            <pc:docMk/>
            <pc:sldMk cId="488638106" sldId="423"/>
            <ac:spMk id="69" creationId="{F2B3A7A0-77A8-C8A4-C529-9DB4253ED746}"/>
          </ac:spMkLst>
        </pc:spChg>
        <pc:spChg chg="add del">
          <ac:chgData name="Sergei Dobrovolskii" userId="73d305bacc4c2cf3" providerId="LiveId" clId="{BA5AE6BD-1FCA-3F46-A157-D0C38B6C5D62}" dt="2022-09-12T18:15:43.525" v="2181" actId="478"/>
          <ac:spMkLst>
            <pc:docMk/>
            <pc:sldMk cId="488638106" sldId="423"/>
            <ac:spMk id="73" creationId="{137877FA-FD03-E7BB-4B1E-7CC39C5B4111}"/>
          </ac:spMkLst>
        </pc:spChg>
        <pc:spChg chg="add mod">
          <ac:chgData name="Sergei Dobrovolskii" userId="73d305bacc4c2cf3" providerId="LiveId" clId="{BA5AE6BD-1FCA-3F46-A157-D0C38B6C5D62}" dt="2022-09-15T21:37:37.186" v="12184" actId="1076"/>
          <ac:spMkLst>
            <pc:docMk/>
            <pc:sldMk cId="488638106" sldId="423"/>
            <ac:spMk id="73" creationId="{4BE1EB99-88B1-9318-31AE-B0688BD2D407}"/>
          </ac:spMkLst>
        </pc:spChg>
        <pc:spChg chg="add mod">
          <ac:chgData name="Sergei Dobrovolskii" userId="73d305bacc4c2cf3" providerId="LiveId" clId="{BA5AE6BD-1FCA-3F46-A157-D0C38B6C5D62}" dt="2022-09-12T18:16:44.196" v="2211" actId="1076"/>
          <ac:spMkLst>
            <pc:docMk/>
            <pc:sldMk cId="488638106" sldId="423"/>
            <ac:spMk id="74" creationId="{C6D68D1F-B05F-ED9D-EFC7-D3A4466F8F07}"/>
          </ac:spMkLst>
        </pc:spChg>
        <pc:spChg chg="add mod">
          <ac:chgData name="Sergei Dobrovolskii" userId="73d305bacc4c2cf3" providerId="LiveId" clId="{BA5AE6BD-1FCA-3F46-A157-D0C38B6C5D62}" dt="2022-09-15T21:37:31.262" v="12183" actId="1076"/>
          <ac:spMkLst>
            <pc:docMk/>
            <pc:sldMk cId="488638106" sldId="423"/>
            <ac:spMk id="75" creationId="{A63F70D3-40C5-74CA-A95B-A3B3E0991E7A}"/>
          </ac:spMkLst>
        </pc:spChg>
        <pc:spChg chg="add mod">
          <ac:chgData name="Sergei Dobrovolskii" userId="73d305bacc4c2cf3" providerId="LiveId" clId="{BA5AE6BD-1FCA-3F46-A157-D0C38B6C5D62}" dt="2022-09-12T18:17:44.537" v="2218" actId="207"/>
          <ac:spMkLst>
            <pc:docMk/>
            <pc:sldMk cId="488638106" sldId="423"/>
            <ac:spMk id="77" creationId="{973F7D86-0BD0-A1E4-2DC9-14C37B087B46}"/>
          </ac:spMkLst>
        </pc:spChg>
        <pc:spChg chg="add mod">
          <ac:chgData name="Sergei Dobrovolskii" userId="73d305bacc4c2cf3" providerId="LiveId" clId="{BA5AE6BD-1FCA-3F46-A157-D0C38B6C5D62}" dt="2022-09-12T18:17:49.352" v="2220" actId="207"/>
          <ac:spMkLst>
            <pc:docMk/>
            <pc:sldMk cId="488638106" sldId="423"/>
            <ac:spMk id="78" creationId="{9F967A80-3BB3-DAA0-79F2-83CFFE0E05A4}"/>
          </ac:spMkLst>
        </pc:spChg>
        <pc:spChg chg="add mod">
          <ac:chgData name="Sergei Dobrovolskii" userId="73d305bacc4c2cf3" providerId="LiveId" clId="{BA5AE6BD-1FCA-3F46-A157-D0C38B6C5D62}" dt="2022-09-12T18:17:54.677" v="2222" actId="207"/>
          <ac:spMkLst>
            <pc:docMk/>
            <pc:sldMk cId="488638106" sldId="423"/>
            <ac:spMk id="79" creationId="{3AB96B6C-7A7A-BB1B-F4D8-847F7A3814E8}"/>
          </ac:spMkLst>
        </pc:spChg>
        <pc:grpChg chg="add del mod">
          <ac:chgData name="Sergei Dobrovolskii" userId="73d305bacc4c2cf3" providerId="LiveId" clId="{BA5AE6BD-1FCA-3F46-A157-D0C38B6C5D62}" dt="2022-09-12T18:05:13.270" v="1719" actId="478"/>
          <ac:grpSpMkLst>
            <pc:docMk/>
            <pc:sldMk cId="488638106" sldId="423"/>
            <ac:grpSpMk id="6" creationId="{0B61A1DD-5044-F957-D3A8-D82721BABD83}"/>
          </ac:grpSpMkLst>
        </pc:grpChg>
        <pc:grpChg chg="del mod topLvl">
          <ac:chgData name="Sergei Dobrovolskii" userId="73d305bacc4c2cf3" providerId="LiveId" clId="{BA5AE6BD-1FCA-3F46-A157-D0C38B6C5D62}" dt="2022-09-12T18:12:01.600" v="1761" actId="21"/>
          <ac:grpSpMkLst>
            <pc:docMk/>
            <pc:sldMk cId="488638106" sldId="423"/>
            <ac:grpSpMk id="7" creationId="{6BB723FC-68A5-E19A-79CE-3DF8110FE65D}"/>
          </ac:grpSpMkLst>
        </pc:grpChg>
        <pc:grpChg chg="add mod">
          <ac:chgData name="Sergei Dobrovolskii" userId="73d305bacc4c2cf3" providerId="LiveId" clId="{BA5AE6BD-1FCA-3F46-A157-D0C38B6C5D62}" dt="2022-09-12T18:07:00.398" v="1728" actId="1076"/>
          <ac:grpSpMkLst>
            <pc:docMk/>
            <pc:sldMk cId="488638106" sldId="423"/>
            <ac:grpSpMk id="16" creationId="{B2437C28-7517-E362-5CB2-81A34F964608}"/>
          </ac:grpSpMkLst>
        </pc:grpChg>
        <pc:grpChg chg="add mod">
          <ac:chgData name="Sergei Dobrovolskii" userId="73d305bacc4c2cf3" providerId="LiveId" clId="{BA5AE6BD-1FCA-3F46-A157-D0C38B6C5D62}" dt="2022-09-12T18:14:49.054" v="2176" actId="1076"/>
          <ac:grpSpMkLst>
            <pc:docMk/>
            <pc:sldMk cId="488638106" sldId="423"/>
            <ac:grpSpMk id="43" creationId="{C324CFF7-2013-7957-A56C-7F4B5B69CCFB}"/>
          </ac:grpSpMkLst>
        </pc:grpChg>
        <pc:grpChg chg="mod">
          <ac:chgData name="Sergei Dobrovolskii" userId="73d305bacc4c2cf3" providerId="LiveId" clId="{BA5AE6BD-1FCA-3F46-A157-D0C38B6C5D62}" dt="2022-09-12T18:06:41.546" v="1727"/>
          <ac:grpSpMkLst>
            <pc:docMk/>
            <pc:sldMk cId="488638106" sldId="423"/>
            <ac:grpSpMk id="45" creationId="{80854198-5A06-3CF7-C69B-9074D57AD0F2}"/>
          </ac:grpSpMkLst>
        </pc:grpChg>
        <pc:grpChg chg="mod">
          <ac:chgData name="Sergei Dobrovolskii" userId="73d305bacc4c2cf3" providerId="LiveId" clId="{BA5AE6BD-1FCA-3F46-A157-D0C38B6C5D62}" dt="2022-09-12T18:06:41.546" v="1727"/>
          <ac:grpSpMkLst>
            <pc:docMk/>
            <pc:sldMk cId="488638106" sldId="423"/>
            <ac:grpSpMk id="48" creationId="{7363A292-CD32-A552-CCB8-B0482BB5945D}"/>
          </ac:grpSpMkLst>
        </pc:grpChg>
        <pc:grpChg chg="add mod">
          <ac:chgData name="Sergei Dobrovolskii" userId="73d305bacc4c2cf3" providerId="LiveId" clId="{BA5AE6BD-1FCA-3F46-A157-D0C38B6C5D62}" dt="2022-09-12T18:14:49.054" v="2176" actId="1076"/>
          <ac:grpSpMkLst>
            <pc:docMk/>
            <pc:sldMk cId="488638106" sldId="423"/>
            <ac:grpSpMk id="55" creationId="{27883A2A-2AE9-B666-8B5E-1761FCCB18B2}"/>
          </ac:grpSpMkLst>
        </pc:grpChg>
        <pc:grpChg chg="mod">
          <ac:chgData name="Sergei Dobrovolskii" userId="73d305bacc4c2cf3" providerId="LiveId" clId="{BA5AE6BD-1FCA-3F46-A157-D0C38B6C5D62}" dt="2022-09-12T18:14:24.741" v="2172" actId="207"/>
          <ac:grpSpMkLst>
            <pc:docMk/>
            <pc:sldMk cId="488638106" sldId="423"/>
            <ac:grpSpMk id="57" creationId="{1B6315C1-661D-0312-E5C2-8CA922190F94}"/>
          </ac:grpSpMkLst>
        </pc:grpChg>
        <pc:grpChg chg="add mod">
          <ac:chgData name="Sergei Dobrovolskii" userId="73d305bacc4c2cf3" providerId="LiveId" clId="{BA5AE6BD-1FCA-3F46-A157-D0C38B6C5D62}" dt="2022-09-12T18:18:43.438" v="2225" actId="12788"/>
          <ac:grpSpMkLst>
            <pc:docMk/>
            <pc:sldMk cId="488638106" sldId="423"/>
            <ac:grpSpMk id="82" creationId="{36ABB558-25BE-1351-699A-D0D2AA5A0F8B}"/>
          </ac:grpSpMkLst>
        </pc:grpChg>
        <pc:picChg chg="del mod">
          <ac:chgData name="Sergei Dobrovolskii" userId="73d305bacc4c2cf3" providerId="LiveId" clId="{BA5AE6BD-1FCA-3F46-A157-D0C38B6C5D62}" dt="2022-09-12T18:14:41.696" v="2175" actId="478"/>
          <ac:picMkLst>
            <pc:docMk/>
            <pc:sldMk cId="488638106" sldId="423"/>
            <ac:picMk id="2" creationId="{77C3609C-1C6E-B570-E619-E1E7DEB8CB5F}"/>
          </ac:picMkLst>
        </pc:picChg>
        <pc:picChg chg="add mod">
          <ac:chgData name="Sergei Dobrovolskii" userId="73d305bacc4c2cf3" providerId="LiveId" clId="{BA5AE6BD-1FCA-3F46-A157-D0C38B6C5D62}" dt="2022-09-12T18:05:30.546" v="1723" actId="571"/>
          <ac:picMkLst>
            <pc:docMk/>
            <pc:sldMk cId="488638106" sldId="423"/>
            <ac:picMk id="14" creationId="{8CADDD2C-3BFB-319A-1A3E-5244FBBBDAE2}"/>
          </ac:picMkLst>
        </pc:picChg>
        <pc:picChg chg="add mod">
          <ac:chgData name="Sergei Dobrovolskii" userId="73d305bacc4c2cf3" providerId="LiveId" clId="{BA5AE6BD-1FCA-3F46-A157-D0C38B6C5D62}" dt="2022-09-12T18:23:47.598" v="2232" actId="1076"/>
          <ac:picMkLst>
            <pc:docMk/>
            <pc:sldMk cId="488638106" sldId="423"/>
            <ac:picMk id="70" creationId="{E3E87422-0A54-478B-F938-60FB1A7DE474}"/>
          </ac:picMkLst>
        </pc:picChg>
        <pc:picChg chg="add mod">
          <ac:chgData name="Sergei Dobrovolskii" userId="73d305bacc4c2cf3" providerId="LiveId" clId="{BA5AE6BD-1FCA-3F46-A157-D0C38B6C5D62}" dt="2022-09-12T18:12:45.571" v="1774" actId="167"/>
          <ac:picMkLst>
            <pc:docMk/>
            <pc:sldMk cId="488638106" sldId="423"/>
            <ac:picMk id="71" creationId="{022EEB6A-DB9A-3A4A-99A6-9E64CD64C437}"/>
          </ac:picMkLst>
        </pc:picChg>
        <pc:picChg chg="add mod">
          <ac:chgData name="Sergei Dobrovolskii" userId="73d305bacc4c2cf3" providerId="LiveId" clId="{BA5AE6BD-1FCA-3F46-A157-D0C38B6C5D62}" dt="2022-09-12T18:12:41.540" v="1773" actId="167"/>
          <ac:picMkLst>
            <pc:docMk/>
            <pc:sldMk cId="488638106" sldId="423"/>
            <ac:picMk id="72" creationId="{5D90E50A-2F63-C004-2C5B-0A2A11ABD7E1}"/>
          </ac:picMkLst>
        </pc:picChg>
        <pc:cxnChg chg="add mod">
          <ac:chgData name="Sergei Dobrovolskii" userId="73d305bacc4c2cf3" providerId="LiveId" clId="{BA5AE6BD-1FCA-3F46-A157-D0C38B6C5D62}" dt="2022-09-15T15:28:26.430" v="11133" actId="208"/>
          <ac:cxnSpMkLst>
            <pc:docMk/>
            <pc:sldMk cId="488638106" sldId="423"/>
            <ac:cxnSpMk id="14" creationId="{21A13306-CE3D-57EE-4A99-0E8CFFBAA864}"/>
          </ac:cxnSpMkLst>
        </pc:cxnChg>
        <pc:cxnChg chg="mod">
          <ac:chgData name="Sergei Dobrovolskii" userId="73d305bacc4c2cf3" providerId="LiveId" clId="{BA5AE6BD-1FCA-3F46-A157-D0C38B6C5D62}" dt="2022-09-12T18:06:41.546" v="1727"/>
          <ac:cxnSpMkLst>
            <pc:docMk/>
            <pc:sldMk cId="488638106" sldId="423"/>
            <ac:cxnSpMk id="24" creationId="{5F8B9255-8E68-EFC6-95EB-1A299AC42212}"/>
          </ac:cxnSpMkLst>
        </pc:cxnChg>
        <pc:cxnChg chg="mod">
          <ac:chgData name="Sergei Dobrovolskii" userId="73d305bacc4c2cf3" providerId="LiveId" clId="{BA5AE6BD-1FCA-3F46-A157-D0C38B6C5D62}" dt="2022-09-12T18:06:41.546" v="1727"/>
          <ac:cxnSpMkLst>
            <pc:docMk/>
            <pc:sldMk cId="488638106" sldId="423"/>
            <ac:cxnSpMk id="25" creationId="{663CA8C2-5E2F-E80A-8535-346B84D81439}"/>
          </ac:cxnSpMkLst>
        </pc:cxnChg>
        <pc:cxnChg chg="mod">
          <ac:chgData name="Sergei Dobrovolskii" userId="73d305bacc4c2cf3" providerId="LiveId" clId="{BA5AE6BD-1FCA-3F46-A157-D0C38B6C5D62}" dt="2022-09-12T18:06:41.546" v="1727"/>
          <ac:cxnSpMkLst>
            <pc:docMk/>
            <pc:sldMk cId="488638106" sldId="423"/>
            <ac:cxnSpMk id="26" creationId="{89A64D9F-B724-205A-E0C7-06D47C61259A}"/>
          </ac:cxnSpMkLst>
        </pc:cxnChg>
        <pc:cxnChg chg="mod">
          <ac:chgData name="Sergei Dobrovolskii" userId="73d305bacc4c2cf3" providerId="LiveId" clId="{BA5AE6BD-1FCA-3F46-A157-D0C38B6C5D62}" dt="2022-09-12T18:06:41.546" v="1727"/>
          <ac:cxnSpMkLst>
            <pc:docMk/>
            <pc:sldMk cId="488638106" sldId="423"/>
            <ac:cxnSpMk id="27" creationId="{122C9A9F-E138-A71E-C0FD-1166DF9761C7}"/>
          </ac:cxnSpMkLst>
        </pc:cxnChg>
        <pc:cxnChg chg="mod">
          <ac:chgData name="Sergei Dobrovolskii" userId="73d305bacc4c2cf3" providerId="LiveId" clId="{BA5AE6BD-1FCA-3F46-A157-D0C38B6C5D62}" dt="2022-09-12T18:06:41.546" v="1727"/>
          <ac:cxnSpMkLst>
            <pc:docMk/>
            <pc:sldMk cId="488638106" sldId="423"/>
            <ac:cxnSpMk id="28" creationId="{450FEBD2-3A96-18EE-DED7-5F6E7D762318}"/>
          </ac:cxnSpMkLst>
        </pc:cxnChg>
        <pc:cxnChg chg="mod">
          <ac:chgData name="Sergei Dobrovolskii" userId="73d305bacc4c2cf3" providerId="LiveId" clId="{BA5AE6BD-1FCA-3F46-A157-D0C38B6C5D62}" dt="2022-09-12T18:16:20.536" v="2207" actId="478"/>
          <ac:cxnSpMkLst>
            <pc:docMk/>
            <pc:sldMk cId="488638106" sldId="423"/>
            <ac:cxnSpMk id="29" creationId="{3E840790-A6A4-468F-2D73-D4A37F5B9129}"/>
          </ac:cxnSpMkLst>
        </pc:cxnChg>
        <pc:cxnChg chg="mod">
          <ac:chgData name="Sergei Dobrovolskii" userId="73d305bacc4c2cf3" providerId="LiveId" clId="{BA5AE6BD-1FCA-3F46-A157-D0C38B6C5D62}" dt="2022-09-12T18:06:41.546" v="1727"/>
          <ac:cxnSpMkLst>
            <pc:docMk/>
            <pc:sldMk cId="488638106" sldId="423"/>
            <ac:cxnSpMk id="30" creationId="{2D8AA976-0118-9D3C-5CA9-B67CECE4514E}"/>
          </ac:cxnSpMkLst>
        </pc:cxnChg>
        <pc:cxnChg chg="mod">
          <ac:chgData name="Sergei Dobrovolskii" userId="73d305bacc4c2cf3" providerId="LiveId" clId="{BA5AE6BD-1FCA-3F46-A157-D0C38B6C5D62}" dt="2022-09-12T18:06:41.546" v="1727"/>
          <ac:cxnSpMkLst>
            <pc:docMk/>
            <pc:sldMk cId="488638106" sldId="423"/>
            <ac:cxnSpMk id="31" creationId="{DECA96A2-8867-0435-C984-68BDF1AE4BB6}"/>
          </ac:cxnSpMkLst>
        </pc:cxnChg>
        <pc:cxnChg chg="mod">
          <ac:chgData name="Sergei Dobrovolskii" userId="73d305bacc4c2cf3" providerId="LiveId" clId="{BA5AE6BD-1FCA-3F46-A157-D0C38B6C5D62}" dt="2022-09-12T18:06:41.546" v="1727"/>
          <ac:cxnSpMkLst>
            <pc:docMk/>
            <pc:sldMk cId="488638106" sldId="423"/>
            <ac:cxnSpMk id="49" creationId="{2DB73029-C595-E0AF-2908-534EBEB2A15D}"/>
          </ac:cxnSpMkLst>
        </pc:cxnChg>
        <pc:cxnChg chg="mod">
          <ac:chgData name="Sergei Dobrovolskii" userId="73d305bacc4c2cf3" providerId="LiveId" clId="{BA5AE6BD-1FCA-3F46-A157-D0C38B6C5D62}" dt="2022-09-12T18:06:41.546" v="1727"/>
          <ac:cxnSpMkLst>
            <pc:docMk/>
            <pc:sldMk cId="488638106" sldId="423"/>
            <ac:cxnSpMk id="50" creationId="{3AEDC028-7D0F-61B0-D390-1BFA5EC8197A}"/>
          </ac:cxnSpMkLst>
        </pc:cxnChg>
        <pc:cxnChg chg="mod">
          <ac:chgData name="Sergei Dobrovolskii" userId="73d305bacc4c2cf3" providerId="LiveId" clId="{BA5AE6BD-1FCA-3F46-A157-D0C38B6C5D62}" dt="2022-09-12T18:14:24.741" v="2172" actId="207"/>
          <ac:cxnSpMkLst>
            <pc:docMk/>
            <pc:sldMk cId="488638106" sldId="423"/>
            <ac:cxnSpMk id="59" creationId="{377EB052-31A4-7EB1-09D2-9B10D239CD82}"/>
          </ac:cxnSpMkLst>
        </pc:cxnChg>
        <pc:cxnChg chg="mod">
          <ac:chgData name="Sergei Dobrovolskii" userId="73d305bacc4c2cf3" providerId="LiveId" clId="{BA5AE6BD-1FCA-3F46-A157-D0C38B6C5D62}" dt="2022-09-12T18:14:24.741" v="2172" actId="207"/>
          <ac:cxnSpMkLst>
            <pc:docMk/>
            <pc:sldMk cId="488638106" sldId="423"/>
            <ac:cxnSpMk id="65" creationId="{0A57378D-FA11-486F-A61D-71BB29A662BC}"/>
          </ac:cxnSpMkLst>
        </pc:cxnChg>
        <pc:cxnChg chg="add mod">
          <ac:chgData name="Sergei Dobrovolskii" userId="73d305bacc4c2cf3" providerId="LiveId" clId="{BA5AE6BD-1FCA-3F46-A157-D0C38B6C5D62}" dt="2022-09-15T15:18:01.064" v="11011" actId="14100"/>
          <ac:cxnSpMkLst>
            <pc:docMk/>
            <pc:sldMk cId="488638106" sldId="423"/>
            <ac:cxnSpMk id="66" creationId="{10DCFFCE-5F4B-CCCA-93C9-4BCA7789969B}"/>
          </ac:cxnSpMkLst>
        </pc:cxnChg>
        <pc:cxnChg chg="add mod">
          <ac:chgData name="Sergei Dobrovolskii" userId="73d305bacc4c2cf3" providerId="LiveId" clId="{BA5AE6BD-1FCA-3F46-A157-D0C38B6C5D62}" dt="2022-09-12T18:17:11.377" v="2216" actId="14100"/>
          <ac:cxnSpMkLst>
            <pc:docMk/>
            <pc:sldMk cId="488638106" sldId="423"/>
            <ac:cxnSpMk id="80" creationId="{BA1ED140-BCCF-C6CD-A6D4-28611C135CD5}"/>
          </ac:cxnSpMkLst>
        </pc:cxnChg>
      </pc:sldChg>
      <pc:sldChg chg="addSp delSp modSp add del mod ord">
        <pc:chgData name="Sergei Dobrovolskii" userId="73d305bacc4c2cf3" providerId="LiveId" clId="{BA5AE6BD-1FCA-3F46-A157-D0C38B6C5D62}" dt="2022-09-12T17:37:15.408" v="1051" actId="2696"/>
        <pc:sldMkLst>
          <pc:docMk/>
          <pc:sldMk cId="2047037307" sldId="424"/>
        </pc:sldMkLst>
        <pc:spChg chg="del mod">
          <ac:chgData name="Sergei Dobrovolskii" userId="73d305bacc4c2cf3" providerId="LiveId" clId="{BA5AE6BD-1FCA-3F46-A157-D0C38B6C5D62}" dt="2022-09-12T17:04:50.983" v="368" actId="478"/>
          <ac:spMkLst>
            <pc:docMk/>
            <pc:sldMk cId="2047037307" sldId="424"/>
            <ac:spMk id="13" creationId="{B35F6115-B645-638A-0C71-90BC87A32B18}"/>
          </ac:spMkLst>
        </pc:spChg>
        <pc:spChg chg="mod">
          <ac:chgData name="Sergei Dobrovolskii" userId="73d305bacc4c2cf3" providerId="LiveId" clId="{BA5AE6BD-1FCA-3F46-A157-D0C38B6C5D62}" dt="2022-09-12T16:56:36.510" v="175"/>
          <ac:spMkLst>
            <pc:docMk/>
            <pc:sldMk cId="2047037307" sldId="424"/>
            <ac:spMk id="15" creationId="{3618B20A-36E7-BBF1-CE09-C6B13B5EE412}"/>
          </ac:spMkLst>
        </pc:spChg>
        <pc:spChg chg="mod">
          <ac:chgData name="Sergei Dobrovolskii" userId="73d305bacc4c2cf3" providerId="LiveId" clId="{BA5AE6BD-1FCA-3F46-A157-D0C38B6C5D62}" dt="2022-09-12T16:56:36.510" v="175"/>
          <ac:spMkLst>
            <pc:docMk/>
            <pc:sldMk cId="2047037307" sldId="424"/>
            <ac:spMk id="16" creationId="{06BA3441-7CD1-C4AF-55FE-479CB3EB5637}"/>
          </ac:spMkLst>
        </pc:spChg>
        <pc:spChg chg="mod">
          <ac:chgData name="Sergei Dobrovolskii" userId="73d305bacc4c2cf3" providerId="LiveId" clId="{BA5AE6BD-1FCA-3F46-A157-D0C38B6C5D62}" dt="2022-09-12T16:56:36.510" v="175"/>
          <ac:spMkLst>
            <pc:docMk/>
            <pc:sldMk cId="2047037307" sldId="424"/>
            <ac:spMk id="17" creationId="{8D6FA6F6-4A49-9964-FC8C-21B31A9C1FAB}"/>
          </ac:spMkLst>
        </pc:spChg>
        <pc:spChg chg="add mod">
          <ac:chgData name="Sergei Dobrovolskii" userId="73d305bacc4c2cf3" providerId="LiveId" clId="{BA5AE6BD-1FCA-3F46-A157-D0C38B6C5D62}" dt="2022-09-12T17:29:39.477" v="810" actId="20577"/>
          <ac:spMkLst>
            <pc:docMk/>
            <pc:sldMk cId="2047037307" sldId="424"/>
            <ac:spMk id="24" creationId="{27E26F52-F6A1-C18D-91E3-638DF31C8BB8}"/>
          </ac:spMkLst>
        </pc:spChg>
        <pc:spChg chg="add mod">
          <ac:chgData name="Sergei Dobrovolskii" userId="73d305bacc4c2cf3" providerId="LiveId" clId="{BA5AE6BD-1FCA-3F46-A157-D0C38B6C5D62}" dt="2022-09-12T17:16:34.217" v="673" actId="20577"/>
          <ac:spMkLst>
            <pc:docMk/>
            <pc:sldMk cId="2047037307" sldId="424"/>
            <ac:spMk id="25" creationId="{21EFBE11-EC08-B192-388D-F07992FE796E}"/>
          </ac:spMkLst>
        </pc:spChg>
        <pc:spChg chg="add del mod">
          <ac:chgData name="Sergei Dobrovolskii" userId="73d305bacc4c2cf3" providerId="LiveId" clId="{BA5AE6BD-1FCA-3F46-A157-D0C38B6C5D62}" dt="2022-09-12T17:10:16.757" v="591" actId="478"/>
          <ac:spMkLst>
            <pc:docMk/>
            <pc:sldMk cId="2047037307" sldId="424"/>
            <ac:spMk id="32" creationId="{D29A94F3-885F-8943-4972-E7844FE3E85E}"/>
          </ac:spMkLst>
        </pc:spChg>
        <pc:spChg chg="add mod">
          <ac:chgData name="Sergei Dobrovolskii" userId="73d305bacc4c2cf3" providerId="LiveId" clId="{BA5AE6BD-1FCA-3F46-A157-D0C38B6C5D62}" dt="2022-09-12T17:20:52.047" v="752" actId="1076"/>
          <ac:spMkLst>
            <pc:docMk/>
            <pc:sldMk cId="2047037307" sldId="424"/>
            <ac:spMk id="39" creationId="{205A9624-BD34-09E5-09F2-B9DF57020CC0}"/>
          </ac:spMkLst>
        </pc:spChg>
        <pc:spChg chg="add mod">
          <ac:chgData name="Sergei Dobrovolskii" userId="73d305bacc4c2cf3" providerId="LiveId" clId="{BA5AE6BD-1FCA-3F46-A157-D0C38B6C5D62}" dt="2022-09-12T17:20:45.622" v="751" actId="1076"/>
          <ac:spMkLst>
            <pc:docMk/>
            <pc:sldMk cId="2047037307" sldId="424"/>
            <ac:spMk id="40" creationId="{DD20332D-004C-98A8-3C4A-4B3D58C69A0F}"/>
          </ac:spMkLst>
        </pc:spChg>
        <pc:spChg chg="add mod">
          <ac:chgData name="Sergei Dobrovolskii" userId="73d305bacc4c2cf3" providerId="LiveId" clId="{BA5AE6BD-1FCA-3F46-A157-D0C38B6C5D62}" dt="2022-09-12T17:21:00.201" v="753" actId="1076"/>
          <ac:spMkLst>
            <pc:docMk/>
            <pc:sldMk cId="2047037307" sldId="424"/>
            <ac:spMk id="41" creationId="{053D28C0-1823-AD43-EF93-CC31A503AA67}"/>
          </ac:spMkLst>
        </pc:spChg>
        <pc:spChg chg="add mod">
          <ac:chgData name="Sergei Dobrovolskii" userId="73d305bacc4c2cf3" providerId="LiveId" clId="{BA5AE6BD-1FCA-3F46-A157-D0C38B6C5D62}" dt="2022-09-12T17:18:34.630" v="747" actId="1076"/>
          <ac:spMkLst>
            <pc:docMk/>
            <pc:sldMk cId="2047037307" sldId="424"/>
            <ac:spMk id="42" creationId="{77CA530E-6149-7C8D-7D96-19B019A7B3C4}"/>
          </ac:spMkLst>
        </pc:spChg>
        <pc:spChg chg="add mod">
          <ac:chgData name="Sergei Dobrovolskii" userId="73d305bacc4c2cf3" providerId="LiveId" clId="{BA5AE6BD-1FCA-3F46-A157-D0C38B6C5D62}" dt="2022-09-12T17:18:39.254" v="750" actId="20577"/>
          <ac:spMkLst>
            <pc:docMk/>
            <pc:sldMk cId="2047037307" sldId="424"/>
            <ac:spMk id="43" creationId="{13D37A18-1F63-E73A-7F4F-F1612783F470}"/>
          </ac:spMkLst>
        </pc:spChg>
        <pc:grpChg chg="add del mod">
          <ac:chgData name="Sergei Dobrovolskii" userId="73d305bacc4c2cf3" providerId="LiveId" clId="{BA5AE6BD-1FCA-3F46-A157-D0C38B6C5D62}" dt="2022-09-12T17:04:50.983" v="368" actId="478"/>
          <ac:grpSpMkLst>
            <pc:docMk/>
            <pc:sldMk cId="2047037307" sldId="424"/>
            <ac:grpSpMk id="7" creationId="{53A06FFE-0590-69D5-4E30-8BA13806F4F0}"/>
          </ac:grpSpMkLst>
        </pc:grpChg>
        <pc:grpChg chg="mod">
          <ac:chgData name="Sergei Dobrovolskii" userId="73d305bacc4c2cf3" providerId="LiveId" clId="{BA5AE6BD-1FCA-3F46-A157-D0C38B6C5D62}" dt="2022-09-12T16:56:36.510" v="175"/>
          <ac:grpSpMkLst>
            <pc:docMk/>
            <pc:sldMk cId="2047037307" sldId="424"/>
            <ac:grpSpMk id="12" creationId="{0393DBF2-BCDA-127B-10C3-E12885E551CA}"/>
          </ac:grpSpMkLst>
        </pc:grpChg>
        <pc:grpChg chg="mod">
          <ac:chgData name="Sergei Dobrovolskii" userId="73d305bacc4c2cf3" providerId="LiveId" clId="{BA5AE6BD-1FCA-3F46-A157-D0C38B6C5D62}" dt="2022-09-12T16:56:36.510" v="175"/>
          <ac:grpSpMkLst>
            <pc:docMk/>
            <pc:sldMk cId="2047037307" sldId="424"/>
            <ac:grpSpMk id="14" creationId="{E21470BE-3A13-BAB7-1B0E-62BE694C427B}"/>
          </ac:grpSpMkLst>
        </pc:grpChg>
        <pc:grpChg chg="add mod">
          <ac:chgData name="Sergei Dobrovolskii" userId="73d305bacc4c2cf3" providerId="LiveId" clId="{BA5AE6BD-1FCA-3F46-A157-D0C38B6C5D62}" dt="2022-09-12T17:08:31.941" v="567" actId="1076"/>
          <ac:grpSpMkLst>
            <pc:docMk/>
            <pc:sldMk cId="2047037307" sldId="424"/>
            <ac:grpSpMk id="23" creationId="{342F55DD-C23E-FB59-419F-07E8F2FBB425}"/>
          </ac:grpSpMkLst>
        </pc:grpChg>
        <pc:grpChg chg="del">
          <ac:chgData name="Sergei Dobrovolskii" userId="73d305bacc4c2cf3" providerId="LiveId" clId="{BA5AE6BD-1FCA-3F46-A157-D0C38B6C5D62}" dt="2022-09-12T16:56:36.205" v="174" actId="478"/>
          <ac:grpSpMkLst>
            <pc:docMk/>
            <pc:sldMk cId="2047037307" sldId="424"/>
            <ac:grpSpMk id="56" creationId="{D9122D63-6851-BD11-EF78-9AEDBBAB8C21}"/>
          </ac:grpSpMkLst>
        </pc:grpChg>
        <pc:graphicFrameChg chg="add del mod modGraphic">
          <ac:chgData name="Sergei Dobrovolskii" userId="73d305bacc4c2cf3" providerId="LiveId" clId="{BA5AE6BD-1FCA-3F46-A157-D0C38B6C5D62}" dt="2022-09-12T17:11:22.305" v="622" actId="478"/>
          <ac:graphicFrameMkLst>
            <pc:docMk/>
            <pc:sldMk cId="2047037307" sldId="424"/>
            <ac:graphicFrameMk id="33" creationId="{0E7F0802-D640-682C-3FF3-E05A2FA5A62F}"/>
          </ac:graphicFrameMkLst>
        </pc:graphicFrameChg>
        <pc:graphicFrameChg chg="add del mod modGraphic">
          <ac:chgData name="Sergei Dobrovolskii" userId="73d305bacc4c2cf3" providerId="LiveId" clId="{BA5AE6BD-1FCA-3F46-A157-D0C38B6C5D62}" dt="2022-09-12T17:16:05.537" v="656" actId="1076"/>
          <ac:graphicFrameMkLst>
            <pc:docMk/>
            <pc:sldMk cId="2047037307" sldId="424"/>
            <ac:graphicFrameMk id="34" creationId="{883851E5-1959-A6BF-180F-2A4AAAFAD741}"/>
          </ac:graphicFrameMkLst>
        </pc:graphicFrameChg>
        <pc:picChg chg="del">
          <ac:chgData name="Sergei Dobrovolskii" userId="73d305bacc4c2cf3" providerId="LiveId" clId="{BA5AE6BD-1FCA-3F46-A157-D0C38B6C5D62}" dt="2022-09-12T16:56:36.205" v="174" actId="478"/>
          <ac:picMkLst>
            <pc:docMk/>
            <pc:sldMk cId="2047037307" sldId="424"/>
            <ac:picMk id="2" creationId="{EBCAE88B-6968-7347-1632-D5E841B74347}"/>
          </ac:picMkLst>
        </pc:picChg>
        <pc:picChg chg="del">
          <ac:chgData name="Sergei Dobrovolskii" userId="73d305bacc4c2cf3" providerId="LiveId" clId="{BA5AE6BD-1FCA-3F46-A157-D0C38B6C5D62}" dt="2022-09-12T16:56:36.205" v="174" actId="478"/>
          <ac:picMkLst>
            <pc:docMk/>
            <pc:sldMk cId="2047037307" sldId="424"/>
            <ac:picMk id="3" creationId="{60C20372-9AB0-834E-46C1-E60E7BACBB88}"/>
          </ac:picMkLst>
        </pc:picChg>
        <pc:picChg chg="mod">
          <ac:chgData name="Sergei Dobrovolskii" userId="73d305bacc4c2cf3" providerId="LiveId" clId="{BA5AE6BD-1FCA-3F46-A157-D0C38B6C5D62}" dt="2022-09-12T17:08:39.284" v="568" actId="1076"/>
          <ac:picMkLst>
            <pc:docMk/>
            <pc:sldMk cId="2047037307" sldId="424"/>
            <ac:picMk id="6" creationId="{09657F06-1126-A124-60BD-531C687F1F00}"/>
          </ac:picMkLst>
        </pc:picChg>
        <pc:picChg chg="del">
          <ac:chgData name="Sergei Dobrovolskii" userId="73d305bacc4c2cf3" providerId="LiveId" clId="{BA5AE6BD-1FCA-3F46-A157-D0C38B6C5D62}" dt="2022-09-12T16:56:36.205" v="174" actId="478"/>
          <ac:picMkLst>
            <pc:docMk/>
            <pc:sldMk cId="2047037307" sldId="424"/>
            <ac:picMk id="11" creationId="{8A36AB2F-1171-B02D-B326-A09E982EC809}"/>
          </ac:picMkLst>
        </pc:picChg>
        <pc:picChg chg="add mod">
          <ac:chgData name="Sergei Dobrovolskii" userId="73d305bacc4c2cf3" providerId="LiveId" clId="{BA5AE6BD-1FCA-3F46-A157-D0C38B6C5D62}" dt="2022-09-12T17:08:56.043" v="569" actId="1076"/>
          <ac:picMkLst>
            <pc:docMk/>
            <pc:sldMk cId="2047037307" sldId="424"/>
            <ac:picMk id="18" creationId="{08700769-B3A0-DBDB-6D0A-46E345C19249}"/>
          </ac:picMkLst>
        </pc:picChg>
        <pc:cxnChg chg="add mod">
          <ac:chgData name="Sergei Dobrovolskii" userId="73d305bacc4c2cf3" providerId="LiveId" clId="{BA5AE6BD-1FCA-3F46-A157-D0C38B6C5D62}" dt="2022-09-12T17:09:15.472" v="572" actId="14100"/>
          <ac:cxnSpMkLst>
            <pc:docMk/>
            <pc:sldMk cId="2047037307" sldId="424"/>
            <ac:cxnSpMk id="20" creationId="{1281CB5A-904B-B997-C5ED-3FC7518D4FC0}"/>
          </ac:cxnSpMkLst>
        </pc:cxnChg>
        <pc:cxnChg chg="add mod">
          <ac:chgData name="Sergei Dobrovolskii" userId="73d305bacc4c2cf3" providerId="LiveId" clId="{BA5AE6BD-1FCA-3F46-A157-D0C38B6C5D62}" dt="2022-09-12T17:08:59.496" v="570" actId="14100"/>
          <ac:cxnSpMkLst>
            <pc:docMk/>
            <pc:sldMk cId="2047037307" sldId="424"/>
            <ac:cxnSpMk id="22" creationId="{0889C610-BECD-6B2A-0B7D-D9A4183943C1}"/>
          </ac:cxnSpMkLst>
        </pc:cxnChg>
        <pc:cxnChg chg="add mod">
          <ac:chgData name="Sergei Dobrovolskii" userId="73d305bacc4c2cf3" providerId="LiveId" clId="{BA5AE6BD-1FCA-3F46-A157-D0C38B6C5D62}" dt="2022-09-12T17:09:10.803" v="571" actId="1076"/>
          <ac:cxnSpMkLst>
            <pc:docMk/>
            <pc:sldMk cId="2047037307" sldId="424"/>
            <ac:cxnSpMk id="28" creationId="{64B13ADC-DA1E-DE62-A2B0-7158BC912B70}"/>
          </ac:cxnSpMkLst>
        </pc:cxnChg>
        <pc:cxnChg chg="add mod">
          <ac:chgData name="Sergei Dobrovolskii" userId="73d305bacc4c2cf3" providerId="LiveId" clId="{BA5AE6BD-1FCA-3F46-A157-D0C38B6C5D62}" dt="2022-09-12T17:16:05.537" v="656" actId="1076"/>
          <ac:cxnSpMkLst>
            <pc:docMk/>
            <pc:sldMk cId="2047037307" sldId="424"/>
            <ac:cxnSpMk id="36" creationId="{3408FE66-38D5-437B-8FC3-602788A90559}"/>
          </ac:cxnSpMkLst>
        </pc:cxnChg>
      </pc:sldChg>
      <pc:sldChg chg="addSp delSp modSp add del mod">
        <pc:chgData name="Sergei Dobrovolskii" userId="73d305bacc4c2cf3" providerId="LiveId" clId="{BA5AE6BD-1FCA-3F46-A157-D0C38B6C5D62}" dt="2022-09-12T17:37:22.027" v="1053" actId="2696"/>
        <pc:sldMkLst>
          <pc:docMk/>
          <pc:sldMk cId="4178535181" sldId="425"/>
        </pc:sldMkLst>
        <pc:spChg chg="add del mod">
          <ac:chgData name="Sergei Dobrovolskii" userId="73d305bacc4c2cf3" providerId="LiveId" clId="{BA5AE6BD-1FCA-3F46-A157-D0C38B6C5D62}" dt="2022-09-12T17:05:46.344" v="496" actId="478"/>
          <ac:spMkLst>
            <pc:docMk/>
            <pc:sldMk cId="4178535181" sldId="425"/>
            <ac:spMk id="11" creationId="{3970E3F3-E97B-F932-D9FC-D62C601C2022}"/>
          </ac:spMkLst>
        </pc:spChg>
        <pc:spChg chg="del mod">
          <ac:chgData name="Sergei Dobrovolskii" userId="73d305bacc4c2cf3" providerId="LiveId" clId="{BA5AE6BD-1FCA-3F46-A157-D0C38B6C5D62}" dt="2022-09-12T17:04:48.549" v="367" actId="478"/>
          <ac:spMkLst>
            <pc:docMk/>
            <pc:sldMk cId="4178535181" sldId="425"/>
            <ac:spMk id="13" creationId="{B35F6115-B645-638A-0C71-90BC87A32B18}"/>
          </ac:spMkLst>
        </pc:spChg>
        <pc:grpChg chg="del">
          <ac:chgData name="Sergei Dobrovolskii" userId="73d305bacc4c2cf3" providerId="LiveId" clId="{BA5AE6BD-1FCA-3F46-A157-D0C38B6C5D62}" dt="2022-09-12T17:04:48.549" v="367" actId="478"/>
          <ac:grpSpMkLst>
            <pc:docMk/>
            <pc:sldMk cId="4178535181" sldId="425"/>
            <ac:grpSpMk id="7" creationId="{53A06FFE-0590-69D5-4E30-8BA13806F4F0}"/>
          </ac:grpSpMkLst>
        </pc:grpChg>
        <pc:grpChg chg="mod">
          <ac:chgData name="Sergei Dobrovolskii" userId="73d305bacc4c2cf3" providerId="LiveId" clId="{BA5AE6BD-1FCA-3F46-A157-D0C38B6C5D62}" dt="2022-09-12T17:06:10.401" v="497" actId="1076"/>
          <ac:grpSpMkLst>
            <pc:docMk/>
            <pc:sldMk cId="4178535181" sldId="425"/>
            <ac:grpSpMk id="23" creationId="{342F55DD-C23E-FB59-419F-07E8F2FBB425}"/>
          </ac:grpSpMkLst>
        </pc:grpChg>
        <pc:picChg chg="add mod">
          <ac:chgData name="Sergei Dobrovolskii" userId="73d305bacc4c2cf3" providerId="LiveId" clId="{BA5AE6BD-1FCA-3F46-A157-D0C38B6C5D62}" dt="2022-09-12T17:06:10.401" v="497" actId="1076"/>
          <ac:picMkLst>
            <pc:docMk/>
            <pc:sldMk cId="4178535181" sldId="425"/>
            <ac:picMk id="2" creationId="{71421CAD-398A-8E03-98B7-12C30D29C479}"/>
          </ac:picMkLst>
        </pc:picChg>
        <pc:picChg chg="add mod">
          <ac:chgData name="Sergei Dobrovolskii" userId="73d305bacc4c2cf3" providerId="LiveId" clId="{BA5AE6BD-1FCA-3F46-A157-D0C38B6C5D62}" dt="2022-09-12T17:06:10.401" v="497" actId="1076"/>
          <ac:picMkLst>
            <pc:docMk/>
            <pc:sldMk cId="4178535181" sldId="425"/>
            <ac:picMk id="3" creationId="{9A4EF3BA-03C6-D699-A6AD-2907C5350908}"/>
          </ac:picMkLst>
        </pc:picChg>
      </pc:sldChg>
      <pc:sldChg chg="addSp delSp modSp add mod">
        <pc:chgData name="Sergei Dobrovolskii" userId="73d305bacc4c2cf3" providerId="LiveId" clId="{BA5AE6BD-1FCA-3F46-A157-D0C38B6C5D62}" dt="2022-09-15T15:31:56.341" v="11220" actId="20577"/>
        <pc:sldMkLst>
          <pc:docMk/>
          <pc:sldMk cId="2535859452" sldId="426"/>
        </pc:sldMkLst>
        <pc:spChg chg="add mod">
          <ac:chgData name="Sergei Dobrovolskii" userId="73d305bacc4c2cf3" providerId="LiveId" clId="{BA5AE6BD-1FCA-3F46-A157-D0C38B6C5D62}" dt="2022-09-15T15:31:11.627" v="11137" actId="113"/>
          <ac:spMkLst>
            <pc:docMk/>
            <pc:sldMk cId="2535859452" sldId="426"/>
            <ac:spMk id="2" creationId="{1E9B571C-F2DA-0E0D-04FF-F26C8197A65E}"/>
          </ac:spMkLst>
        </pc:spChg>
        <pc:spChg chg="mod">
          <ac:chgData name="Sergei Dobrovolskii" userId="73d305bacc4c2cf3" providerId="LiveId" clId="{BA5AE6BD-1FCA-3F46-A157-D0C38B6C5D62}" dt="2022-09-15T15:15:32.907" v="10951" actId="20577"/>
          <ac:spMkLst>
            <pc:docMk/>
            <pc:sldMk cId="2535859452" sldId="426"/>
            <ac:spMk id="5" creationId="{638F69D4-37EF-490A-8363-87A30453BBFC}"/>
          </ac:spMkLst>
        </pc:spChg>
        <pc:spChg chg="mod">
          <ac:chgData name="Sergei Dobrovolskii" userId="73d305bacc4c2cf3" providerId="LiveId" clId="{BA5AE6BD-1FCA-3F46-A157-D0C38B6C5D62}" dt="2022-09-12T17:31:46.033" v="816" actId="1076"/>
          <ac:spMkLst>
            <pc:docMk/>
            <pc:sldMk cId="2535859452" sldId="426"/>
            <ac:spMk id="8" creationId="{2BDE70CE-CF25-4CE6-B28A-B3871B90A416}"/>
          </ac:spMkLst>
        </pc:spChg>
        <pc:spChg chg="mod">
          <ac:chgData name="Sergei Dobrovolskii" userId="73d305bacc4c2cf3" providerId="LiveId" clId="{BA5AE6BD-1FCA-3F46-A157-D0C38B6C5D62}" dt="2022-09-12T17:31:46.033" v="816" actId="1076"/>
          <ac:spMkLst>
            <pc:docMk/>
            <pc:sldMk cId="2535859452" sldId="426"/>
            <ac:spMk id="10" creationId="{F7BC3FCE-392F-4A16-87A0-BDE8D7DF5A8E}"/>
          </ac:spMkLst>
        </pc:spChg>
        <pc:spChg chg="mod">
          <ac:chgData name="Sergei Dobrovolskii" userId="73d305bacc4c2cf3" providerId="LiveId" clId="{BA5AE6BD-1FCA-3F46-A157-D0C38B6C5D62}" dt="2022-09-12T18:00:46.701" v="1660" actId="339"/>
          <ac:spMkLst>
            <pc:docMk/>
            <pc:sldMk cId="2535859452" sldId="426"/>
            <ac:spMk id="15" creationId="{3618B20A-36E7-BBF1-CE09-C6B13B5EE412}"/>
          </ac:spMkLst>
        </pc:spChg>
        <pc:spChg chg="mod">
          <ac:chgData name="Sergei Dobrovolskii" userId="73d305bacc4c2cf3" providerId="LiveId" clId="{BA5AE6BD-1FCA-3F46-A157-D0C38B6C5D62}" dt="2022-09-12T17:59:56.662" v="1655" actId="207"/>
          <ac:spMkLst>
            <pc:docMk/>
            <pc:sldMk cId="2535859452" sldId="426"/>
            <ac:spMk id="16" creationId="{06BA3441-7CD1-C4AF-55FE-479CB3EB5637}"/>
          </ac:spMkLst>
        </pc:spChg>
        <pc:spChg chg="mod">
          <ac:chgData name="Sergei Dobrovolskii" userId="73d305bacc4c2cf3" providerId="LiveId" clId="{BA5AE6BD-1FCA-3F46-A157-D0C38B6C5D62}" dt="2022-09-12T18:00:17.160" v="1656" actId="207"/>
          <ac:spMkLst>
            <pc:docMk/>
            <pc:sldMk cId="2535859452" sldId="426"/>
            <ac:spMk id="17" creationId="{8D6FA6F6-4A49-9964-FC8C-21B31A9C1FAB}"/>
          </ac:spMkLst>
        </pc:spChg>
        <pc:spChg chg="del">
          <ac:chgData name="Sergei Dobrovolskii" userId="73d305bacc4c2cf3" providerId="LiveId" clId="{BA5AE6BD-1FCA-3F46-A157-D0C38B6C5D62}" dt="2022-09-12T17:29:31.344" v="794" actId="478"/>
          <ac:spMkLst>
            <pc:docMk/>
            <pc:sldMk cId="2535859452" sldId="426"/>
            <ac:spMk id="24" creationId="{27E26F52-F6A1-C18D-91E3-638DF31C8BB8}"/>
          </ac:spMkLst>
        </pc:spChg>
        <pc:spChg chg="mod">
          <ac:chgData name="Sergei Dobrovolskii" userId="73d305bacc4c2cf3" providerId="LiveId" clId="{BA5AE6BD-1FCA-3F46-A157-D0C38B6C5D62}" dt="2022-09-12T17:32:12.966" v="819" actId="1076"/>
          <ac:spMkLst>
            <pc:docMk/>
            <pc:sldMk cId="2535859452" sldId="426"/>
            <ac:spMk id="25" creationId="{21EFBE11-EC08-B192-388D-F07992FE796E}"/>
          </ac:spMkLst>
        </pc:spChg>
        <pc:spChg chg="add mod">
          <ac:chgData name="Sergei Dobrovolskii" userId="73d305bacc4c2cf3" providerId="LiveId" clId="{BA5AE6BD-1FCA-3F46-A157-D0C38B6C5D62}" dt="2022-09-12T17:36:31.262" v="1017" actId="1076"/>
          <ac:spMkLst>
            <pc:docMk/>
            <pc:sldMk cId="2535859452" sldId="426"/>
            <ac:spMk id="32" creationId="{1D0F03EE-B41F-22E2-1FD9-B60A436559A8}"/>
          </ac:spMkLst>
        </pc:spChg>
        <pc:spChg chg="add mod">
          <ac:chgData name="Sergei Dobrovolskii" userId="73d305bacc4c2cf3" providerId="LiveId" clId="{BA5AE6BD-1FCA-3F46-A157-D0C38B6C5D62}" dt="2022-09-12T17:36:31.262" v="1017" actId="1076"/>
          <ac:spMkLst>
            <pc:docMk/>
            <pc:sldMk cId="2535859452" sldId="426"/>
            <ac:spMk id="33" creationId="{2046E8F2-B4E2-A1BA-7A41-EFEA282EA669}"/>
          </ac:spMkLst>
        </pc:spChg>
        <pc:spChg chg="add mod">
          <ac:chgData name="Sergei Dobrovolskii" userId="73d305bacc4c2cf3" providerId="LiveId" clId="{BA5AE6BD-1FCA-3F46-A157-D0C38B6C5D62}" dt="2022-09-15T15:31:54.384" v="11217" actId="20577"/>
          <ac:spMkLst>
            <pc:docMk/>
            <pc:sldMk cId="2535859452" sldId="426"/>
            <ac:spMk id="35" creationId="{A5C48B29-B37F-B5B6-BDE4-B18050E8E81F}"/>
          </ac:spMkLst>
        </pc:spChg>
        <pc:spChg chg="add mod">
          <ac:chgData name="Sergei Dobrovolskii" userId="73d305bacc4c2cf3" providerId="LiveId" clId="{BA5AE6BD-1FCA-3F46-A157-D0C38B6C5D62}" dt="2022-09-15T15:31:56.341" v="11220" actId="20577"/>
          <ac:spMkLst>
            <pc:docMk/>
            <pc:sldMk cId="2535859452" sldId="426"/>
            <ac:spMk id="37" creationId="{C4E6BDC1-9D73-094C-DAFA-71455357FB25}"/>
          </ac:spMkLst>
        </pc:spChg>
        <pc:spChg chg="add mod">
          <ac:chgData name="Sergei Dobrovolskii" userId="73d305bacc4c2cf3" providerId="LiveId" clId="{BA5AE6BD-1FCA-3F46-A157-D0C38B6C5D62}" dt="2022-09-12T17:36:31.262" v="1017" actId="1076"/>
          <ac:spMkLst>
            <pc:docMk/>
            <pc:sldMk cId="2535859452" sldId="426"/>
            <ac:spMk id="38" creationId="{467C82AE-90A0-2900-BE68-778B42C86B3D}"/>
          </ac:spMkLst>
        </pc:spChg>
        <pc:spChg chg="add mod">
          <ac:chgData name="Sergei Dobrovolskii" userId="73d305bacc4c2cf3" providerId="LiveId" clId="{BA5AE6BD-1FCA-3F46-A157-D0C38B6C5D62}" dt="2022-09-15T15:17:15.115" v="11008" actId="20577"/>
          <ac:spMkLst>
            <pc:docMk/>
            <pc:sldMk cId="2535859452" sldId="426"/>
            <ac:spMk id="39" creationId="{0C9F580E-F0C4-B8C5-FC12-360737E35E47}"/>
          </ac:spMkLst>
        </pc:spChg>
        <pc:grpChg chg="mod topLvl">
          <ac:chgData name="Sergei Dobrovolskii" userId="73d305bacc4c2cf3" providerId="LiveId" clId="{BA5AE6BD-1FCA-3F46-A157-D0C38B6C5D62}" dt="2022-09-12T17:32:33.659" v="823" actId="1076"/>
          <ac:grpSpMkLst>
            <pc:docMk/>
            <pc:sldMk cId="2535859452" sldId="426"/>
            <ac:grpSpMk id="12" creationId="{0393DBF2-BCDA-127B-10C3-E12885E551CA}"/>
          </ac:grpSpMkLst>
        </pc:grpChg>
        <pc:grpChg chg="del mod">
          <ac:chgData name="Sergei Dobrovolskii" userId="73d305bacc4c2cf3" providerId="LiveId" clId="{BA5AE6BD-1FCA-3F46-A157-D0C38B6C5D62}" dt="2022-09-12T17:31:55.079" v="817" actId="165"/>
          <ac:grpSpMkLst>
            <pc:docMk/>
            <pc:sldMk cId="2535859452" sldId="426"/>
            <ac:grpSpMk id="23" creationId="{342F55DD-C23E-FB59-419F-07E8F2FBB425}"/>
          </ac:grpSpMkLst>
        </pc:grpChg>
        <pc:grpChg chg="add">
          <ac:chgData name="Sergei Dobrovolskii" userId="73d305bacc4c2cf3" providerId="LiveId" clId="{BA5AE6BD-1FCA-3F46-A157-D0C38B6C5D62}" dt="2022-09-12T17:40:37.042" v="1224" actId="164"/>
          <ac:grpSpMkLst>
            <pc:docMk/>
            <pc:sldMk cId="2535859452" sldId="426"/>
            <ac:grpSpMk id="40" creationId="{47AAB126-D246-731E-D6C3-2E46C0F84ED0}"/>
          </ac:grpSpMkLst>
        </pc:grpChg>
        <pc:graphicFrameChg chg="mod">
          <ac:chgData name="Sergei Dobrovolskii" userId="73d305bacc4c2cf3" providerId="LiveId" clId="{BA5AE6BD-1FCA-3F46-A157-D0C38B6C5D62}" dt="2022-09-12T17:32:12.966" v="819" actId="1076"/>
          <ac:graphicFrameMkLst>
            <pc:docMk/>
            <pc:sldMk cId="2535859452" sldId="426"/>
            <ac:graphicFrameMk id="34" creationId="{883851E5-1959-A6BF-180F-2A4AAAFAD741}"/>
          </ac:graphicFrameMkLst>
        </pc:graphicFrameChg>
        <pc:picChg chg="mod topLvl">
          <ac:chgData name="Sergei Dobrovolskii" userId="73d305bacc4c2cf3" providerId="LiveId" clId="{BA5AE6BD-1FCA-3F46-A157-D0C38B6C5D62}" dt="2022-09-13T14:44:40.390" v="4167"/>
          <ac:picMkLst>
            <pc:docMk/>
            <pc:sldMk cId="2535859452" sldId="426"/>
            <ac:picMk id="6" creationId="{09657F06-1126-A124-60BD-531C687F1F00}"/>
          </ac:picMkLst>
        </pc:picChg>
        <pc:picChg chg="add mod">
          <ac:chgData name="Sergei Dobrovolskii" userId="73d305bacc4c2cf3" providerId="LiveId" clId="{BA5AE6BD-1FCA-3F46-A157-D0C38B6C5D62}" dt="2022-09-12T17:39:43.481" v="1222"/>
          <ac:picMkLst>
            <pc:docMk/>
            <pc:sldMk cId="2535859452" sldId="426"/>
            <ac:picMk id="7" creationId="{7CFA5C44-0624-F14A-1C98-60617F1F33E8}"/>
          </ac:picMkLst>
        </pc:picChg>
        <pc:picChg chg="add mod">
          <ac:chgData name="Sergei Dobrovolskii" userId="73d305bacc4c2cf3" providerId="LiveId" clId="{BA5AE6BD-1FCA-3F46-A157-D0C38B6C5D62}" dt="2022-09-12T17:39:33.230" v="1216"/>
          <ac:picMkLst>
            <pc:docMk/>
            <pc:sldMk cId="2535859452" sldId="426"/>
            <ac:picMk id="11" creationId="{3CD8AE55-082F-E6E3-5AF3-1DAD207C0E5C}"/>
          </ac:picMkLst>
        </pc:picChg>
        <pc:picChg chg="mod topLvl">
          <ac:chgData name="Sergei Dobrovolskii" userId="73d305bacc4c2cf3" providerId="LiveId" clId="{BA5AE6BD-1FCA-3F46-A157-D0C38B6C5D62}" dt="2022-09-13T14:44:43.977" v="4168"/>
          <ac:picMkLst>
            <pc:docMk/>
            <pc:sldMk cId="2535859452" sldId="426"/>
            <ac:picMk id="18" creationId="{08700769-B3A0-DBDB-6D0A-46E345C19249}"/>
          </ac:picMkLst>
        </pc:picChg>
        <pc:cxnChg chg="mod topLvl">
          <ac:chgData name="Sergei Dobrovolskii" userId="73d305bacc4c2cf3" providerId="LiveId" clId="{BA5AE6BD-1FCA-3F46-A157-D0C38B6C5D62}" dt="2022-09-12T17:34:14.801" v="830" actId="14100"/>
          <ac:cxnSpMkLst>
            <pc:docMk/>
            <pc:sldMk cId="2535859452" sldId="426"/>
            <ac:cxnSpMk id="20" creationId="{1281CB5A-904B-B997-C5ED-3FC7518D4FC0}"/>
          </ac:cxnSpMkLst>
        </pc:cxnChg>
        <pc:cxnChg chg="add mod">
          <ac:chgData name="Sergei Dobrovolskii" userId="73d305bacc4c2cf3" providerId="LiveId" clId="{BA5AE6BD-1FCA-3F46-A157-D0C38B6C5D62}" dt="2022-09-12T17:34:05.926" v="828" actId="14100"/>
          <ac:cxnSpMkLst>
            <pc:docMk/>
            <pc:sldMk cId="2535859452" sldId="426"/>
            <ac:cxnSpMk id="21" creationId="{E40F92E9-ED4E-6F0E-3510-AF9F4C798D6C}"/>
          </ac:cxnSpMkLst>
        </pc:cxnChg>
        <pc:cxnChg chg="mod topLvl">
          <ac:chgData name="Sergei Dobrovolskii" userId="73d305bacc4c2cf3" providerId="LiveId" clId="{BA5AE6BD-1FCA-3F46-A157-D0C38B6C5D62}" dt="2022-09-12T17:34:11.872" v="829" actId="14100"/>
          <ac:cxnSpMkLst>
            <pc:docMk/>
            <pc:sldMk cId="2535859452" sldId="426"/>
            <ac:cxnSpMk id="22" creationId="{0889C610-BECD-6B2A-0B7D-D9A4183943C1}"/>
          </ac:cxnSpMkLst>
        </pc:cxnChg>
        <pc:cxnChg chg="mod">
          <ac:chgData name="Sergei Dobrovolskii" userId="73d305bacc4c2cf3" providerId="LiveId" clId="{BA5AE6BD-1FCA-3F46-A157-D0C38B6C5D62}" dt="2022-09-12T17:34:18.602" v="831" actId="14100"/>
          <ac:cxnSpMkLst>
            <pc:docMk/>
            <pc:sldMk cId="2535859452" sldId="426"/>
            <ac:cxnSpMk id="28" creationId="{64B13ADC-DA1E-DE62-A2B0-7158BC912B70}"/>
          </ac:cxnSpMkLst>
        </pc:cxnChg>
        <pc:cxnChg chg="mod">
          <ac:chgData name="Sergei Dobrovolskii" userId="73d305bacc4c2cf3" providerId="LiveId" clId="{BA5AE6BD-1FCA-3F46-A157-D0C38B6C5D62}" dt="2022-09-12T17:32:12.966" v="819" actId="1076"/>
          <ac:cxnSpMkLst>
            <pc:docMk/>
            <pc:sldMk cId="2535859452" sldId="426"/>
            <ac:cxnSpMk id="36" creationId="{3408FE66-38D5-437B-8FC3-602788A90559}"/>
          </ac:cxnSpMkLst>
        </pc:cxnChg>
      </pc:sldChg>
      <pc:sldChg chg="addSp delSp modSp add mod ord">
        <pc:chgData name="Sergei Dobrovolskii" userId="73d305bacc4c2cf3" providerId="LiveId" clId="{BA5AE6BD-1FCA-3F46-A157-D0C38B6C5D62}" dt="2022-09-15T15:37:02.808" v="11350" actId="1076"/>
        <pc:sldMkLst>
          <pc:docMk/>
          <pc:sldMk cId="2515783320" sldId="427"/>
        </pc:sldMkLst>
        <pc:spChg chg="mod">
          <ac:chgData name="Sergei Dobrovolskii" userId="73d305bacc4c2cf3" providerId="LiveId" clId="{BA5AE6BD-1FCA-3F46-A157-D0C38B6C5D62}" dt="2022-09-15T15:37:02.808" v="11350" actId="1076"/>
          <ac:spMkLst>
            <pc:docMk/>
            <pc:sldMk cId="2515783320" sldId="427"/>
            <ac:spMk id="2" creationId="{1E9B571C-F2DA-0E0D-04FF-F26C8197A65E}"/>
          </ac:spMkLst>
        </pc:spChg>
        <pc:spChg chg="add mod">
          <ac:chgData name="Sergei Dobrovolskii" userId="73d305bacc4c2cf3" providerId="LiveId" clId="{BA5AE6BD-1FCA-3F46-A157-D0C38B6C5D62}" dt="2022-09-13T22:47:10.549" v="9415" actId="20577"/>
          <ac:spMkLst>
            <pc:docMk/>
            <pc:sldMk cId="2515783320" sldId="427"/>
            <ac:spMk id="3" creationId="{AB612677-DA93-D28F-EF31-70BA0063BE1B}"/>
          </ac:spMkLst>
        </pc:spChg>
        <pc:spChg chg="mod">
          <ac:chgData name="Sergei Dobrovolskii" userId="73d305bacc4c2cf3" providerId="LiveId" clId="{BA5AE6BD-1FCA-3F46-A157-D0C38B6C5D62}" dt="2022-09-15T15:33:37.649" v="11294" actId="20577"/>
          <ac:spMkLst>
            <pc:docMk/>
            <pc:sldMk cId="2515783320" sldId="427"/>
            <ac:spMk id="5" creationId="{638F69D4-37EF-490A-8363-87A30453BBFC}"/>
          </ac:spMkLst>
        </pc:spChg>
        <pc:spChg chg="add mod">
          <ac:chgData name="Sergei Dobrovolskii" userId="73d305bacc4c2cf3" providerId="LiveId" clId="{BA5AE6BD-1FCA-3F46-A157-D0C38B6C5D62}" dt="2022-09-15T15:35:35.475" v="11348" actId="1076"/>
          <ac:spMkLst>
            <pc:docMk/>
            <pc:sldMk cId="2515783320" sldId="427"/>
            <ac:spMk id="7" creationId="{83616FFA-29A2-E3C2-ED6E-75E98CFF1C80}"/>
          </ac:spMkLst>
        </pc:spChg>
        <pc:spChg chg="add mod">
          <ac:chgData name="Sergei Dobrovolskii" userId="73d305bacc4c2cf3" providerId="LiveId" clId="{BA5AE6BD-1FCA-3F46-A157-D0C38B6C5D62}" dt="2022-09-12T18:47:14.387" v="2376" actId="1076"/>
          <ac:spMkLst>
            <pc:docMk/>
            <pc:sldMk cId="2515783320" sldId="427"/>
            <ac:spMk id="7" creationId="{F84F1FD2-1A2E-8229-88BA-13F409CC5778}"/>
          </ac:spMkLst>
        </pc:spChg>
        <pc:spChg chg="add mod">
          <ac:chgData name="Sergei Dobrovolskii" userId="73d305bacc4c2cf3" providerId="LiveId" clId="{BA5AE6BD-1FCA-3F46-A157-D0C38B6C5D62}" dt="2022-09-12T18:47:00.098" v="2370" actId="1076"/>
          <ac:spMkLst>
            <pc:docMk/>
            <pc:sldMk cId="2515783320" sldId="427"/>
            <ac:spMk id="11" creationId="{143F4066-887A-526C-B2E9-1BC142098AA0}"/>
          </ac:spMkLst>
        </pc:spChg>
        <pc:spChg chg="add mod">
          <ac:chgData name="Sergei Dobrovolskii" userId="73d305bacc4c2cf3" providerId="LiveId" clId="{BA5AE6BD-1FCA-3F46-A157-D0C38B6C5D62}" dt="2022-09-15T15:35:38.192" v="11349" actId="1076"/>
          <ac:spMkLst>
            <pc:docMk/>
            <pc:sldMk cId="2515783320" sldId="427"/>
            <ac:spMk id="11" creationId="{A940286C-0FDF-CB7E-CE20-9D79839DD5C1}"/>
          </ac:spMkLst>
        </pc:spChg>
        <pc:spChg chg="add del mod topLvl">
          <ac:chgData name="Sergei Dobrovolskii" userId="73d305bacc4c2cf3" providerId="LiveId" clId="{BA5AE6BD-1FCA-3F46-A157-D0C38B6C5D62}" dt="2022-09-12T20:42:56.684" v="3104"/>
          <ac:spMkLst>
            <pc:docMk/>
            <pc:sldMk cId="2515783320" sldId="427"/>
            <ac:spMk id="14" creationId="{AE461356-FF1A-1978-4E4C-025486CF9774}"/>
          </ac:spMkLst>
        </pc:spChg>
        <pc:spChg chg="add mod">
          <ac:chgData name="Sergei Dobrovolskii" userId="73d305bacc4c2cf3" providerId="LiveId" clId="{BA5AE6BD-1FCA-3F46-A157-D0C38B6C5D62}" dt="2022-09-15T15:35:31.725" v="11347" actId="1076"/>
          <ac:spMkLst>
            <pc:docMk/>
            <pc:sldMk cId="2515783320" sldId="427"/>
            <ac:spMk id="14" creationId="{D08CFA86-4FC7-D708-175A-5033EE65CD32}"/>
          </ac:spMkLst>
        </pc:spChg>
        <pc:spChg chg="add del mod topLvl">
          <ac:chgData name="Sergei Dobrovolskii" userId="73d305bacc4c2cf3" providerId="LiveId" clId="{BA5AE6BD-1FCA-3F46-A157-D0C38B6C5D62}" dt="2022-09-12T20:41:05.756" v="3037" actId="1076"/>
          <ac:spMkLst>
            <pc:docMk/>
            <pc:sldMk cId="2515783320" sldId="427"/>
            <ac:spMk id="15" creationId="{31E84045-8048-E2D4-5CBA-17B941878E71}"/>
          </ac:spMkLst>
        </pc:spChg>
        <pc:spChg chg="mod">
          <ac:chgData name="Sergei Dobrovolskii" userId="73d305bacc4c2cf3" providerId="LiveId" clId="{BA5AE6BD-1FCA-3F46-A157-D0C38B6C5D62}" dt="2022-09-12T17:46:24.358" v="1559" actId="20577"/>
          <ac:spMkLst>
            <pc:docMk/>
            <pc:sldMk cId="2515783320" sldId="427"/>
            <ac:spMk id="15" creationId="{3618B20A-36E7-BBF1-CE09-C6B13B5EE412}"/>
          </ac:spMkLst>
        </pc:spChg>
        <pc:spChg chg="add del mod">
          <ac:chgData name="Sergei Dobrovolskii" userId="73d305bacc4c2cf3" providerId="LiveId" clId="{BA5AE6BD-1FCA-3F46-A157-D0C38B6C5D62}" dt="2022-09-12T20:44:30.509" v="3175" actId="478"/>
          <ac:spMkLst>
            <pc:docMk/>
            <pc:sldMk cId="2515783320" sldId="427"/>
            <ac:spMk id="17" creationId="{D1A89AD3-0DAD-1D7E-CDCE-D2EE8F8C59F7}"/>
          </ac:spMkLst>
        </pc:spChg>
        <pc:spChg chg="add del mod">
          <ac:chgData name="Sergei Dobrovolskii" userId="73d305bacc4c2cf3" providerId="LiveId" clId="{BA5AE6BD-1FCA-3F46-A157-D0C38B6C5D62}" dt="2022-09-12T20:40:37.294" v="3028"/>
          <ac:spMkLst>
            <pc:docMk/>
            <pc:sldMk cId="2515783320" sldId="427"/>
            <ac:spMk id="18" creationId="{6ECB00CF-09B7-7BBC-B651-1EF7A6DD416E}"/>
          </ac:spMkLst>
        </pc:spChg>
        <pc:spChg chg="del mod">
          <ac:chgData name="Sergei Dobrovolskii" userId="73d305bacc4c2cf3" providerId="LiveId" clId="{BA5AE6BD-1FCA-3F46-A157-D0C38B6C5D62}" dt="2022-09-12T17:44:09.453" v="1516" actId="478"/>
          <ac:spMkLst>
            <pc:docMk/>
            <pc:sldMk cId="2515783320" sldId="427"/>
            <ac:spMk id="25" creationId="{21EFBE11-EC08-B192-388D-F07992FE796E}"/>
          </ac:spMkLst>
        </pc:spChg>
        <pc:spChg chg="add mod">
          <ac:chgData name="Sergei Dobrovolskii" userId="73d305bacc4c2cf3" providerId="LiveId" clId="{BA5AE6BD-1FCA-3F46-A157-D0C38B6C5D62}" dt="2022-09-12T17:58:04.704" v="1654" actId="208"/>
          <ac:spMkLst>
            <pc:docMk/>
            <pc:sldMk cId="2515783320" sldId="427"/>
            <ac:spMk id="30" creationId="{6BC43DF5-0EC7-51EC-32D1-35E6F069CA50}"/>
          </ac:spMkLst>
        </pc:spChg>
        <pc:spChg chg="add mod">
          <ac:chgData name="Sergei Dobrovolskii" userId="73d305bacc4c2cf3" providerId="LiveId" clId="{BA5AE6BD-1FCA-3F46-A157-D0C38B6C5D62}" dt="2022-09-12T17:50:05.096" v="1625" actId="1076"/>
          <ac:spMkLst>
            <pc:docMk/>
            <pc:sldMk cId="2515783320" sldId="427"/>
            <ac:spMk id="31" creationId="{C7DB529B-CB59-E037-9681-2395B43E7D2F}"/>
          </ac:spMkLst>
        </pc:spChg>
        <pc:spChg chg="del">
          <ac:chgData name="Sergei Dobrovolskii" userId="73d305bacc4c2cf3" providerId="LiveId" clId="{BA5AE6BD-1FCA-3F46-A157-D0C38B6C5D62}" dt="2022-09-12T17:49:56.300" v="1623" actId="478"/>
          <ac:spMkLst>
            <pc:docMk/>
            <pc:sldMk cId="2515783320" sldId="427"/>
            <ac:spMk id="32" creationId="{1D0F03EE-B41F-22E2-1FD9-B60A436559A8}"/>
          </ac:spMkLst>
        </pc:spChg>
        <pc:spChg chg="del">
          <ac:chgData name="Sergei Dobrovolskii" userId="73d305bacc4c2cf3" providerId="LiveId" clId="{BA5AE6BD-1FCA-3F46-A157-D0C38B6C5D62}" dt="2022-09-12T17:49:57.283" v="1624" actId="478"/>
          <ac:spMkLst>
            <pc:docMk/>
            <pc:sldMk cId="2515783320" sldId="427"/>
            <ac:spMk id="33" creationId="{2046E8F2-B4E2-A1BA-7A41-EFEA282EA669}"/>
          </ac:spMkLst>
        </pc:spChg>
        <pc:spChg chg="del">
          <ac:chgData name="Sergei Dobrovolskii" userId="73d305bacc4c2cf3" providerId="LiveId" clId="{BA5AE6BD-1FCA-3F46-A157-D0C38B6C5D62}" dt="2022-09-12T17:45:06.168" v="1528" actId="478"/>
          <ac:spMkLst>
            <pc:docMk/>
            <pc:sldMk cId="2515783320" sldId="427"/>
            <ac:spMk id="35" creationId="{A5C48B29-B37F-B5B6-BDE4-B18050E8E81F}"/>
          </ac:spMkLst>
        </pc:spChg>
        <pc:spChg chg="del">
          <ac:chgData name="Sergei Dobrovolskii" userId="73d305bacc4c2cf3" providerId="LiveId" clId="{BA5AE6BD-1FCA-3F46-A157-D0C38B6C5D62}" dt="2022-09-12T17:43:07.308" v="1389" actId="478"/>
          <ac:spMkLst>
            <pc:docMk/>
            <pc:sldMk cId="2515783320" sldId="427"/>
            <ac:spMk id="37" creationId="{C4E6BDC1-9D73-094C-DAFA-71455357FB25}"/>
          </ac:spMkLst>
        </pc:spChg>
        <pc:spChg chg="del">
          <ac:chgData name="Sergei Dobrovolskii" userId="73d305bacc4c2cf3" providerId="LiveId" clId="{BA5AE6BD-1FCA-3F46-A157-D0C38B6C5D62}" dt="2022-09-12T17:44:15.067" v="1520" actId="478"/>
          <ac:spMkLst>
            <pc:docMk/>
            <pc:sldMk cId="2515783320" sldId="427"/>
            <ac:spMk id="38" creationId="{467C82AE-90A0-2900-BE68-778B42C86B3D}"/>
          </ac:spMkLst>
        </pc:spChg>
        <pc:spChg chg="del">
          <ac:chgData name="Sergei Dobrovolskii" userId="73d305bacc4c2cf3" providerId="LiveId" clId="{BA5AE6BD-1FCA-3F46-A157-D0C38B6C5D62}" dt="2022-09-12T17:44:15.927" v="1521" actId="478"/>
          <ac:spMkLst>
            <pc:docMk/>
            <pc:sldMk cId="2515783320" sldId="427"/>
            <ac:spMk id="39" creationId="{0C9F580E-F0C4-B8C5-FC12-360737E35E47}"/>
          </ac:spMkLst>
        </pc:spChg>
        <pc:spChg chg="add mod">
          <ac:chgData name="Sergei Dobrovolskii" userId="73d305bacc4c2cf3" providerId="LiveId" clId="{BA5AE6BD-1FCA-3F46-A157-D0C38B6C5D62}" dt="2022-09-12T20:38:22.232" v="2968" actId="20577"/>
          <ac:spMkLst>
            <pc:docMk/>
            <pc:sldMk cId="2515783320" sldId="427"/>
            <ac:spMk id="44" creationId="{882DB660-33AF-48AD-7D48-7CAC5E67F392}"/>
          </ac:spMkLst>
        </pc:spChg>
        <pc:spChg chg="add mod">
          <ac:chgData name="Sergei Dobrovolskii" userId="73d305bacc4c2cf3" providerId="LiveId" clId="{BA5AE6BD-1FCA-3F46-A157-D0C38B6C5D62}" dt="2022-09-15T15:35:08.793" v="11331" actId="1076"/>
          <ac:spMkLst>
            <pc:docMk/>
            <pc:sldMk cId="2515783320" sldId="427"/>
            <ac:spMk id="60" creationId="{E2F44CE2-1211-DAA8-6CD8-782F6FBBDD0F}"/>
          </ac:spMkLst>
        </pc:spChg>
        <pc:spChg chg="mod">
          <ac:chgData name="Sergei Dobrovolskii" userId="73d305bacc4c2cf3" providerId="LiveId" clId="{BA5AE6BD-1FCA-3F46-A157-D0C38B6C5D62}" dt="2022-09-12T18:01:33.005" v="1671" actId="1076"/>
          <ac:spMkLst>
            <pc:docMk/>
            <pc:sldMk cId="2515783320" sldId="427"/>
            <ac:spMk id="68" creationId="{D54C10A7-0FF3-143A-4B84-AE1F8967BC98}"/>
          </ac:spMkLst>
        </pc:spChg>
        <pc:spChg chg="mod">
          <ac:chgData name="Sergei Dobrovolskii" userId="73d305bacc4c2cf3" providerId="LiveId" clId="{BA5AE6BD-1FCA-3F46-A157-D0C38B6C5D62}" dt="2022-09-12T18:01:07.426" v="1661"/>
          <ac:spMkLst>
            <pc:docMk/>
            <pc:sldMk cId="2515783320" sldId="427"/>
            <ac:spMk id="69" creationId="{01CC9B34-BFB0-1EF1-8FFF-DEEDC0554C2E}"/>
          </ac:spMkLst>
        </pc:spChg>
        <pc:spChg chg="mod">
          <ac:chgData name="Sergei Dobrovolskii" userId="73d305bacc4c2cf3" providerId="LiveId" clId="{BA5AE6BD-1FCA-3F46-A157-D0C38B6C5D62}" dt="2022-09-12T18:01:07.426" v="1661"/>
          <ac:spMkLst>
            <pc:docMk/>
            <pc:sldMk cId="2515783320" sldId="427"/>
            <ac:spMk id="70" creationId="{8E8FB2E7-55C4-3902-55EB-BF0415C3FEAF}"/>
          </ac:spMkLst>
        </pc:spChg>
        <pc:grpChg chg="add del">
          <ac:chgData name="Sergei Dobrovolskii" userId="73d305bacc4c2cf3" providerId="LiveId" clId="{BA5AE6BD-1FCA-3F46-A157-D0C38B6C5D62}" dt="2022-09-12T17:42:59.165" v="1385" actId="478"/>
          <ac:grpSpMkLst>
            <pc:docMk/>
            <pc:sldMk cId="2515783320" sldId="427"/>
            <ac:grpSpMk id="3" creationId="{B0806298-B825-0F92-6A15-431774D36AAE}"/>
          </ac:grpSpMkLst>
        </pc:grpChg>
        <pc:grpChg chg="del mod">
          <ac:chgData name="Sergei Dobrovolskii" userId="73d305bacc4c2cf3" providerId="LiveId" clId="{BA5AE6BD-1FCA-3F46-A157-D0C38B6C5D62}" dt="2022-09-12T18:01:36.513" v="1672" actId="478"/>
          <ac:grpSpMkLst>
            <pc:docMk/>
            <pc:sldMk cId="2515783320" sldId="427"/>
            <ac:grpSpMk id="12" creationId="{0393DBF2-BCDA-127B-10C3-E12885E551CA}"/>
          </ac:grpSpMkLst>
        </pc:grpChg>
        <pc:grpChg chg="add del mod">
          <ac:chgData name="Sergei Dobrovolskii" userId="73d305bacc4c2cf3" providerId="LiveId" clId="{BA5AE6BD-1FCA-3F46-A157-D0C38B6C5D62}" dt="2022-09-12T20:58:38.730" v="3549" actId="21"/>
          <ac:grpSpMkLst>
            <pc:docMk/>
            <pc:sldMk cId="2515783320" sldId="427"/>
            <ac:grpSpMk id="13" creationId="{7AADC20B-F40D-5577-8422-9D241B7F6C99}"/>
          </ac:grpSpMkLst>
        </pc:grpChg>
        <pc:grpChg chg="add del mod">
          <ac:chgData name="Sergei Dobrovolskii" userId="73d305bacc4c2cf3" providerId="LiveId" clId="{BA5AE6BD-1FCA-3F46-A157-D0C38B6C5D62}" dt="2022-09-12T20:40:53.450" v="3035" actId="165"/>
          <ac:grpSpMkLst>
            <pc:docMk/>
            <pc:sldMk cId="2515783320" sldId="427"/>
            <ac:grpSpMk id="16" creationId="{994870F4-7D5D-1F6C-48AA-48106A7E3049}"/>
          </ac:grpSpMkLst>
        </pc:grpChg>
        <pc:grpChg chg="add del mod">
          <ac:chgData name="Sergei Dobrovolskii" userId="73d305bacc4c2cf3" providerId="LiveId" clId="{BA5AE6BD-1FCA-3F46-A157-D0C38B6C5D62}" dt="2022-09-12T17:43:01.272" v="1386" actId="478"/>
          <ac:grpSpMkLst>
            <pc:docMk/>
            <pc:sldMk cId="2515783320" sldId="427"/>
            <ac:grpSpMk id="23" creationId="{2B54401E-97F6-48C5-46AE-CFF5DD6EA6FF}"/>
          </ac:grpSpMkLst>
        </pc:grpChg>
        <pc:grpChg chg="add mod">
          <ac:chgData name="Sergei Dobrovolskii" userId="73d305bacc4c2cf3" providerId="LiveId" clId="{BA5AE6BD-1FCA-3F46-A157-D0C38B6C5D62}" dt="2022-09-12T18:01:43.165" v="1673" actId="1076"/>
          <ac:grpSpMkLst>
            <pc:docMk/>
            <pc:sldMk cId="2515783320" sldId="427"/>
            <ac:grpSpMk id="66" creationId="{5CDF80E4-391B-D123-3BC9-BA6397CA1BF7}"/>
          </ac:grpSpMkLst>
        </pc:grpChg>
        <pc:grpChg chg="mod">
          <ac:chgData name="Sergei Dobrovolskii" userId="73d305bacc4c2cf3" providerId="LiveId" clId="{BA5AE6BD-1FCA-3F46-A157-D0C38B6C5D62}" dt="2022-09-12T18:01:07.426" v="1661"/>
          <ac:grpSpMkLst>
            <pc:docMk/>
            <pc:sldMk cId="2515783320" sldId="427"/>
            <ac:grpSpMk id="67" creationId="{967B5B53-778C-9DFA-9328-2DF3870A8833}"/>
          </ac:grpSpMkLst>
        </pc:grpChg>
        <pc:graphicFrameChg chg="add mod modGraphic">
          <ac:chgData name="Sergei Dobrovolskii" userId="73d305bacc4c2cf3" providerId="LiveId" clId="{BA5AE6BD-1FCA-3F46-A157-D0C38B6C5D62}" dt="2022-09-13T18:14:51.230" v="6670" actId="14100"/>
          <ac:graphicFrameMkLst>
            <pc:docMk/>
            <pc:sldMk cId="2515783320" sldId="427"/>
            <ac:graphicFrameMk id="19" creationId="{47E8965F-371F-ED19-0785-B71DCC2F54FE}"/>
          </ac:graphicFrameMkLst>
        </pc:graphicFrameChg>
        <pc:graphicFrameChg chg="del">
          <ac:chgData name="Sergei Dobrovolskii" userId="73d305bacc4c2cf3" providerId="LiveId" clId="{BA5AE6BD-1FCA-3F46-A157-D0C38B6C5D62}" dt="2022-09-12T17:44:10.868" v="1517" actId="478"/>
          <ac:graphicFrameMkLst>
            <pc:docMk/>
            <pc:sldMk cId="2515783320" sldId="427"/>
            <ac:graphicFrameMk id="34" creationId="{883851E5-1959-A6BF-180F-2A4AAAFAD741}"/>
          </ac:graphicFrameMkLst>
        </pc:graphicFrameChg>
        <pc:graphicFrameChg chg="add del">
          <ac:chgData name="Sergei Dobrovolskii" userId="73d305bacc4c2cf3" providerId="LiveId" clId="{BA5AE6BD-1FCA-3F46-A157-D0C38B6C5D62}" dt="2022-09-12T18:23:31.552" v="2230" actId="478"/>
          <ac:graphicFrameMkLst>
            <pc:docMk/>
            <pc:sldMk cId="2515783320" sldId="427"/>
            <ac:graphicFrameMk id="77" creationId="{ACDA419C-E65A-585A-4DE8-9E6BBAC5D631}"/>
          </ac:graphicFrameMkLst>
        </pc:graphicFrameChg>
        <pc:graphicFrameChg chg="add del mod">
          <ac:chgData name="Sergei Dobrovolskii" userId="73d305bacc4c2cf3" providerId="LiveId" clId="{BA5AE6BD-1FCA-3F46-A157-D0C38B6C5D62}" dt="2022-09-12T18:42:44.785" v="2319" actId="21"/>
          <ac:graphicFrameMkLst>
            <pc:docMk/>
            <pc:sldMk cId="2515783320" sldId="427"/>
            <ac:graphicFrameMk id="78" creationId="{D1F05851-0638-4F89-8BD8-A892DDE1EE1D}"/>
          </ac:graphicFrameMkLst>
        </pc:graphicFrameChg>
        <pc:picChg chg="add mod modCrop">
          <ac:chgData name="Sergei Dobrovolskii" userId="73d305bacc4c2cf3" providerId="LiveId" clId="{BA5AE6BD-1FCA-3F46-A157-D0C38B6C5D62}" dt="2022-09-12T20:38:07.256" v="2966" actId="1076"/>
          <ac:picMkLst>
            <pc:docMk/>
            <pc:sldMk cId="2515783320" sldId="427"/>
            <ac:picMk id="3" creationId="{58763F2C-9201-AA66-EE52-4CE2975A8FCA}"/>
          </ac:picMkLst>
        </pc:picChg>
        <pc:picChg chg="mod">
          <ac:chgData name="Sergei Dobrovolskii" userId="73d305bacc4c2cf3" providerId="LiveId" clId="{BA5AE6BD-1FCA-3F46-A157-D0C38B6C5D62}" dt="2022-09-13T14:44:59.424" v="4170"/>
          <ac:picMkLst>
            <pc:docMk/>
            <pc:sldMk cId="2515783320" sldId="427"/>
            <ac:picMk id="6" creationId="{09657F06-1126-A124-60BD-531C687F1F00}"/>
          </ac:picMkLst>
        </pc:picChg>
        <pc:picChg chg="mod">
          <ac:chgData name="Sergei Dobrovolskii" userId="73d305bacc4c2cf3" providerId="LiveId" clId="{BA5AE6BD-1FCA-3F46-A157-D0C38B6C5D62}" dt="2022-09-12T17:38:49.187" v="1114" actId="14100"/>
          <ac:picMkLst>
            <pc:docMk/>
            <pc:sldMk cId="2515783320" sldId="427"/>
            <ac:picMk id="7" creationId="{7CFA5C44-0624-F14A-1C98-60617F1F33E8}"/>
          </ac:picMkLst>
        </pc:picChg>
        <pc:picChg chg="mod">
          <ac:chgData name="Sergei Dobrovolskii" userId="73d305bacc4c2cf3" providerId="LiveId" clId="{BA5AE6BD-1FCA-3F46-A157-D0C38B6C5D62}" dt="2022-09-12T17:38:49.187" v="1114" actId="14100"/>
          <ac:picMkLst>
            <pc:docMk/>
            <pc:sldMk cId="2515783320" sldId="427"/>
            <ac:picMk id="11" creationId="{3CD8AE55-082F-E6E3-5AF3-1DAD207C0E5C}"/>
          </ac:picMkLst>
        </pc:picChg>
        <pc:picChg chg="add mod modCrop">
          <ac:chgData name="Sergei Dobrovolskii" userId="73d305bacc4c2cf3" providerId="LiveId" clId="{BA5AE6BD-1FCA-3F46-A157-D0C38B6C5D62}" dt="2022-09-12T20:38:06.080" v="2964" actId="29295"/>
          <ac:picMkLst>
            <pc:docMk/>
            <pc:sldMk cId="2515783320" sldId="427"/>
            <ac:picMk id="12" creationId="{57038CC7-C3C8-A65E-8A74-0984E98B5C99}"/>
          </ac:picMkLst>
        </pc:picChg>
        <pc:picChg chg="add del mod">
          <ac:chgData name="Sergei Dobrovolskii" userId="73d305bacc4c2cf3" providerId="LiveId" clId="{BA5AE6BD-1FCA-3F46-A157-D0C38B6C5D62}" dt="2022-09-12T17:41:02.447" v="1226"/>
          <ac:picMkLst>
            <pc:docMk/>
            <pc:sldMk cId="2515783320" sldId="427"/>
            <ac:picMk id="13" creationId="{73E9AB12-84FA-6A7D-7F22-4FF91188B693}"/>
          </ac:picMkLst>
        </pc:picChg>
        <pc:picChg chg="del mod">
          <ac:chgData name="Sergei Dobrovolskii" userId="73d305bacc4c2cf3" providerId="LiveId" clId="{BA5AE6BD-1FCA-3F46-A157-D0C38B6C5D62}" dt="2022-09-12T17:42:38.913" v="1382" actId="478"/>
          <ac:picMkLst>
            <pc:docMk/>
            <pc:sldMk cId="2515783320" sldId="427"/>
            <ac:picMk id="18" creationId="{08700769-B3A0-DBDB-6D0A-46E345C19249}"/>
          </ac:picMkLst>
        </pc:picChg>
        <pc:picChg chg="add del mod">
          <ac:chgData name="Sergei Dobrovolskii" userId="73d305bacc4c2cf3" providerId="LiveId" clId="{BA5AE6BD-1FCA-3F46-A157-D0C38B6C5D62}" dt="2022-09-12T17:41:02.447" v="1226"/>
          <ac:picMkLst>
            <pc:docMk/>
            <pc:sldMk cId="2515783320" sldId="427"/>
            <ac:picMk id="19" creationId="{9105CB82-C09D-2C88-201F-A331D4DAC446}"/>
          </ac:picMkLst>
        </pc:picChg>
        <pc:picChg chg="mod">
          <ac:chgData name="Sergei Dobrovolskii" userId="73d305bacc4c2cf3" providerId="LiveId" clId="{BA5AE6BD-1FCA-3F46-A157-D0C38B6C5D62}" dt="2022-09-12T17:41:07.705" v="1227"/>
          <ac:picMkLst>
            <pc:docMk/>
            <pc:sldMk cId="2515783320" sldId="427"/>
            <ac:picMk id="24" creationId="{322D8254-25F2-278A-6C77-792AAC742C04}"/>
          </ac:picMkLst>
        </pc:picChg>
        <pc:picChg chg="mod">
          <ac:chgData name="Sergei Dobrovolskii" userId="73d305bacc4c2cf3" providerId="LiveId" clId="{BA5AE6BD-1FCA-3F46-A157-D0C38B6C5D62}" dt="2022-09-12T17:41:07.705" v="1227"/>
          <ac:picMkLst>
            <pc:docMk/>
            <pc:sldMk cId="2515783320" sldId="427"/>
            <ac:picMk id="26" creationId="{1A4CD973-21FC-399A-182A-EECD0053EF5D}"/>
          </ac:picMkLst>
        </pc:picChg>
        <pc:picChg chg="add mod">
          <ac:chgData name="Sergei Dobrovolskii" userId="73d305bacc4c2cf3" providerId="LiveId" clId="{BA5AE6BD-1FCA-3F46-A157-D0C38B6C5D62}" dt="2022-09-12T17:50:05.096" v="1625" actId="1076"/>
          <ac:picMkLst>
            <pc:docMk/>
            <pc:sldMk cId="2515783320" sldId="427"/>
            <ac:picMk id="27" creationId="{41CDF5D9-AFEC-4463-42EB-BC8D8D3CDA10}"/>
          </ac:picMkLst>
        </pc:picChg>
        <pc:picChg chg="add mod">
          <ac:chgData name="Sergei Dobrovolskii" userId="73d305bacc4c2cf3" providerId="LiveId" clId="{BA5AE6BD-1FCA-3F46-A157-D0C38B6C5D62}" dt="2022-09-13T14:45:07.772" v="4209"/>
          <ac:picMkLst>
            <pc:docMk/>
            <pc:sldMk cId="2515783320" sldId="427"/>
            <ac:picMk id="29" creationId="{50A6A7D9-4ED2-32CA-FBF9-0B151518173B}"/>
          </ac:picMkLst>
        </pc:picChg>
        <pc:cxnChg chg="mod">
          <ac:chgData name="Sergei Dobrovolskii" userId="73d305bacc4c2cf3" providerId="LiveId" clId="{BA5AE6BD-1FCA-3F46-A157-D0C38B6C5D62}" dt="2022-09-12T18:01:36.513" v="1672" actId="478"/>
          <ac:cxnSpMkLst>
            <pc:docMk/>
            <pc:sldMk cId="2515783320" sldId="427"/>
            <ac:cxnSpMk id="20" creationId="{1281CB5A-904B-B997-C5ED-3FC7518D4FC0}"/>
          </ac:cxnSpMkLst>
        </pc:cxnChg>
        <pc:cxnChg chg="del">
          <ac:chgData name="Sergei Dobrovolskii" userId="73d305bacc4c2cf3" providerId="LiveId" clId="{BA5AE6BD-1FCA-3F46-A157-D0C38B6C5D62}" dt="2022-09-12T17:43:40.155" v="1494" actId="478"/>
          <ac:cxnSpMkLst>
            <pc:docMk/>
            <pc:sldMk cId="2515783320" sldId="427"/>
            <ac:cxnSpMk id="21" creationId="{E40F92E9-ED4E-6F0E-3510-AF9F4C798D6C}"/>
          </ac:cxnSpMkLst>
        </pc:cxnChg>
        <pc:cxnChg chg="mod">
          <ac:chgData name="Sergei Dobrovolskii" userId="73d305bacc4c2cf3" providerId="LiveId" clId="{BA5AE6BD-1FCA-3F46-A157-D0C38B6C5D62}" dt="2022-09-12T18:01:36.513" v="1672" actId="478"/>
          <ac:cxnSpMkLst>
            <pc:docMk/>
            <pc:sldMk cId="2515783320" sldId="427"/>
            <ac:cxnSpMk id="22" creationId="{0889C610-BECD-6B2A-0B7D-D9A4183943C1}"/>
          </ac:cxnSpMkLst>
        </pc:cxnChg>
        <pc:cxnChg chg="del">
          <ac:chgData name="Sergei Dobrovolskii" userId="73d305bacc4c2cf3" providerId="LiveId" clId="{BA5AE6BD-1FCA-3F46-A157-D0C38B6C5D62}" dt="2022-09-12T17:44:11.803" v="1519" actId="478"/>
          <ac:cxnSpMkLst>
            <pc:docMk/>
            <pc:sldMk cId="2515783320" sldId="427"/>
            <ac:cxnSpMk id="28" creationId="{64B13ADC-DA1E-DE62-A2B0-7158BC912B70}"/>
          </ac:cxnSpMkLst>
        </pc:cxnChg>
        <pc:cxnChg chg="del mod">
          <ac:chgData name="Sergei Dobrovolskii" userId="73d305bacc4c2cf3" providerId="LiveId" clId="{BA5AE6BD-1FCA-3F46-A157-D0C38B6C5D62}" dt="2022-09-12T17:44:11.394" v="1518" actId="478"/>
          <ac:cxnSpMkLst>
            <pc:docMk/>
            <pc:sldMk cId="2515783320" sldId="427"/>
            <ac:cxnSpMk id="36" creationId="{3408FE66-38D5-437B-8FC3-602788A90559}"/>
          </ac:cxnSpMkLst>
        </pc:cxnChg>
        <pc:cxnChg chg="add del mod">
          <ac:chgData name="Sergei Dobrovolskii" userId="73d305bacc4c2cf3" providerId="LiveId" clId="{BA5AE6BD-1FCA-3F46-A157-D0C38B6C5D62}" dt="2022-09-12T17:49:24.291" v="1614" actId="478"/>
          <ac:cxnSpMkLst>
            <pc:docMk/>
            <pc:sldMk cId="2515783320" sldId="427"/>
            <ac:cxnSpMk id="46" creationId="{6FDABECC-7C7A-0F72-3BF7-CBFE518C7F99}"/>
          </ac:cxnSpMkLst>
        </pc:cxnChg>
        <pc:cxnChg chg="add mod">
          <ac:chgData name="Sergei Dobrovolskii" userId="73d305bacc4c2cf3" providerId="LiveId" clId="{BA5AE6BD-1FCA-3F46-A157-D0C38B6C5D62}" dt="2022-09-12T20:38:22.232" v="2968" actId="20577"/>
          <ac:cxnSpMkLst>
            <pc:docMk/>
            <pc:sldMk cId="2515783320" sldId="427"/>
            <ac:cxnSpMk id="54" creationId="{E6743B66-2793-FF3F-9B4A-2CF26642359A}"/>
          </ac:cxnSpMkLst>
        </pc:cxnChg>
        <pc:cxnChg chg="add mod">
          <ac:chgData name="Sergei Dobrovolskii" userId="73d305bacc4c2cf3" providerId="LiveId" clId="{BA5AE6BD-1FCA-3F46-A157-D0C38B6C5D62}" dt="2022-09-15T15:35:08.793" v="11331" actId="1076"/>
          <ac:cxnSpMkLst>
            <pc:docMk/>
            <pc:sldMk cId="2515783320" sldId="427"/>
            <ac:cxnSpMk id="62" creationId="{750E5371-066A-CF08-9139-BE65C7A227B6}"/>
          </ac:cxnSpMkLst>
        </pc:cxnChg>
        <pc:cxnChg chg="add mod">
          <ac:chgData name="Sergei Dobrovolskii" userId="73d305bacc4c2cf3" providerId="LiveId" clId="{BA5AE6BD-1FCA-3F46-A157-D0C38B6C5D62}" dt="2022-09-15T15:35:08.793" v="11331" actId="1076"/>
          <ac:cxnSpMkLst>
            <pc:docMk/>
            <pc:sldMk cId="2515783320" sldId="427"/>
            <ac:cxnSpMk id="64" creationId="{3C3AED27-3ECB-D9E9-CDD4-39CA83AA106C}"/>
          </ac:cxnSpMkLst>
        </pc:cxnChg>
      </pc:sldChg>
      <pc:sldChg chg="addSp delSp modSp new del mod">
        <pc:chgData name="Sergei Dobrovolskii" userId="73d305bacc4c2cf3" providerId="LiveId" clId="{BA5AE6BD-1FCA-3F46-A157-D0C38B6C5D62}" dt="2022-09-12T20:37:06.295" v="2487" actId="2696"/>
        <pc:sldMkLst>
          <pc:docMk/>
          <pc:sldMk cId="2325240898" sldId="428"/>
        </pc:sldMkLst>
        <pc:graphicFrameChg chg="add del mod">
          <ac:chgData name="Sergei Dobrovolskii" userId="73d305bacc4c2cf3" providerId="LiveId" clId="{BA5AE6BD-1FCA-3F46-A157-D0C38B6C5D62}" dt="2022-09-12T18:42:58.760" v="2322" actId="478"/>
          <ac:graphicFrameMkLst>
            <pc:docMk/>
            <pc:sldMk cId="2325240898" sldId="428"/>
            <ac:graphicFrameMk id="7" creationId="{10786DFF-9328-86A5-87BD-A43DDE64293F}"/>
          </ac:graphicFrameMkLst>
        </pc:graphicFrameChg>
      </pc:sldChg>
      <pc:sldChg chg="addSp delSp modSp new mod">
        <pc:chgData name="Sergei Dobrovolskii" userId="73d305bacc4c2cf3" providerId="LiveId" clId="{BA5AE6BD-1FCA-3F46-A157-D0C38B6C5D62}" dt="2022-09-15T19:05:26.605" v="11408" actId="1076"/>
        <pc:sldMkLst>
          <pc:docMk/>
          <pc:sldMk cId="3249349213" sldId="428"/>
        </pc:sldMkLst>
        <pc:spChg chg="mod">
          <ac:chgData name="Sergei Dobrovolskii" userId="73d305bacc4c2cf3" providerId="LiveId" clId="{BA5AE6BD-1FCA-3F46-A157-D0C38B6C5D62}" dt="2022-09-12T21:01:19.980" v="3725" actId="20577"/>
          <ac:spMkLst>
            <pc:docMk/>
            <pc:sldMk cId="3249349213" sldId="428"/>
            <ac:spMk id="5" creationId="{EDC7E2D3-B292-B214-3206-65835FE48DB8}"/>
          </ac:spMkLst>
        </pc:spChg>
        <pc:spChg chg="del">
          <ac:chgData name="Sergei Dobrovolskii" userId="73d305bacc4c2cf3" providerId="LiveId" clId="{BA5AE6BD-1FCA-3F46-A157-D0C38B6C5D62}" dt="2022-09-12T20:58:09.828" v="3541"/>
          <ac:spMkLst>
            <pc:docMk/>
            <pc:sldMk cId="3249349213" sldId="428"/>
            <ac:spMk id="6" creationId="{ABF75FD0-5014-B057-B26C-EBF8490EC60A}"/>
          </ac:spMkLst>
        </pc:spChg>
        <pc:spChg chg="mod">
          <ac:chgData name="Sergei Dobrovolskii" userId="73d305bacc4c2cf3" providerId="LiveId" clId="{BA5AE6BD-1FCA-3F46-A157-D0C38B6C5D62}" dt="2022-09-15T19:05:24.205" v="11407" actId="1076"/>
          <ac:spMkLst>
            <pc:docMk/>
            <pc:sldMk cId="3249349213" sldId="428"/>
            <ac:spMk id="7" creationId="{DDF5F470-69F2-82B0-68DA-7444AACFCA13}"/>
          </ac:spMkLst>
        </pc:spChg>
        <pc:spChg chg="mod">
          <ac:chgData name="Sergei Dobrovolskii" userId="73d305bacc4c2cf3" providerId="LiveId" clId="{BA5AE6BD-1FCA-3F46-A157-D0C38B6C5D62}" dt="2022-09-12T21:01:30.889" v="3765" actId="20577"/>
          <ac:spMkLst>
            <pc:docMk/>
            <pc:sldMk cId="3249349213" sldId="428"/>
            <ac:spMk id="8" creationId="{C0C07717-D6B4-1CBC-197C-CDB0C031D921}"/>
          </ac:spMkLst>
        </pc:spChg>
        <pc:spChg chg="add del mod">
          <ac:chgData name="Sergei Dobrovolskii" userId="73d305bacc4c2cf3" providerId="LiveId" clId="{BA5AE6BD-1FCA-3F46-A157-D0C38B6C5D62}" dt="2022-09-12T20:58:15.782" v="3543" actId="478"/>
          <ac:spMkLst>
            <pc:docMk/>
            <pc:sldMk cId="3249349213" sldId="428"/>
            <ac:spMk id="12" creationId="{DA9AA2D3-FCC8-74BA-EE5E-185EFD49DD1B}"/>
          </ac:spMkLst>
        </pc:spChg>
        <pc:spChg chg="mod topLvl">
          <ac:chgData name="Sergei Dobrovolskii" userId="73d305bacc4c2cf3" providerId="LiveId" clId="{BA5AE6BD-1FCA-3F46-A157-D0C38B6C5D62}" dt="2022-09-12T20:59:30.307" v="3565" actId="2085"/>
          <ac:spMkLst>
            <pc:docMk/>
            <pc:sldMk cId="3249349213" sldId="428"/>
            <ac:spMk id="17" creationId="{4741DA2B-8BF8-0EA1-AF78-2D0225DD73AF}"/>
          </ac:spMkLst>
        </pc:spChg>
        <pc:spChg chg="mod topLvl">
          <ac:chgData name="Sergei Dobrovolskii" userId="73d305bacc4c2cf3" providerId="LiveId" clId="{BA5AE6BD-1FCA-3F46-A157-D0C38B6C5D62}" dt="2022-09-12T20:58:56.433" v="3555" actId="165"/>
          <ac:spMkLst>
            <pc:docMk/>
            <pc:sldMk cId="3249349213" sldId="428"/>
            <ac:spMk id="18" creationId="{9C78240B-B3B8-4674-31EC-59D615147065}"/>
          </ac:spMkLst>
        </pc:spChg>
        <pc:grpChg chg="add del mod">
          <ac:chgData name="Sergei Dobrovolskii" userId="73d305bacc4c2cf3" providerId="LiveId" clId="{BA5AE6BD-1FCA-3F46-A157-D0C38B6C5D62}" dt="2022-09-12T20:58:56.433" v="3555" actId="165"/>
          <ac:grpSpMkLst>
            <pc:docMk/>
            <pc:sldMk cId="3249349213" sldId="428"/>
            <ac:grpSpMk id="15" creationId="{8A4E7ADE-0CA5-3F91-768B-70C68EE680A1}"/>
          </ac:grpSpMkLst>
        </pc:grpChg>
        <pc:grpChg chg="add mod">
          <ac:chgData name="Sergei Dobrovolskii" userId="73d305bacc4c2cf3" providerId="LiveId" clId="{BA5AE6BD-1FCA-3F46-A157-D0C38B6C5D62}" dt="2022-09-12T20:59:21.559" v="3564" actId="1076"/>
          <ac:grpSpMkLst>
            <pc:docMk/>
            <pc:sldMk cId="3249349213" sldId="428"/>
            <ac:grpSpMk id="20" creationId="{B628C5CF-C0B8-1634-4B0C-56F7E4E538F8}"/>
          </ac:grpSpMkLst>
        </pc:grpChg>
        <pc:grpChg chg="add mod">
          <ac:chgData name="Sergei Dobrovolskii" userId="73d305bacc4c2cf3" providerId="LiveId" clId="{BA5AE6BD-1FCA-3F46-A157-D0C38B6C5D62}" dt="2022-09-12T20:59:21.559" v="3564" actId="1076"/>
          <ac:grpSpMkLst>
            <pc:docMk/>
            <pc:sldMk cId="3249349213" sldId="428"/>
            <ac:grpSpMk id="21" creationId="{C4212204-20D9-8D07-DDC0-E773DAB0C40F}"/>
          </ac:grpSpMkLst>
        </pc:grpChg>
        <pc:picChg chg="add mod">
          <ac:chgData name="Sergei Dobrovolskii" userId="73d305bacc4c2cf3" providerId="LiveId" clId="{BA5AE6BD-1FCA-3F46-A157-D0C38B6C5D62}" dt="2022-09-15T19:05:26.605" v="11408" actId="1076"/>
          <ac:picMkLst>
            <pc:docMk/>
            <pc:sldMk cId="3249349213" sldId="428"/>
            <ac:picMk id="9" creationId="{8F9AAD4B-6ABF-3666-4507-1B7BB573AD3F}"/>
          </ac:picMkLst>
        </pc:picChg>
        <pc:picChg chg="add del mod">
          <ac:chgData name="Sergei Dobrovolskii" userId="73d305bacc4c2cf3" providerId="LiveId" clId="{BA5AE6BD-1FCA-3F46-A157-D0C38B6C5D62}" dt="2022-09-12T20:58:14.585" v="3542" actId="478"/>
          <ac:picMkLst>
            <pc:docMk/>
            <pc:sldMk cId="3249349213" sldId="428"/>
            <ac:picMk id="10" creationId="{77E240C5-1A4A-E6F6-F592-CB4DFC57CBEE}"/>
          </ac:picMkLst>
        </pc:picChg>
        <pc:picChg chg="add del mod">
          <ac:chgData name="Sergei Dobrovolskii" userId="73d305bacc4c2cf3" providerId="LiveId" clId="{BA5AE6BD-1FCA-3F46-A157-D0C38B6C5D62}" dt="2022-09-15T19:05:11.611" v="11401" actId="478"/>
          <ac:picMkLst>
            <pc:docMk/>
            <pc:sldMk cId="3249349213" sldId="428"/>
            <ac:picMk id="14" creationId="{A147052D-E26C-99FA-5564-578244EA5BB0}"/>
          </ac:picMkLst>
        </pc:picChg>
        <pc:picChg chg="mod topLvl">
          <ac:chgData name="Sergei Dobrovolskii" userId="73d305bacc4c2cf3" providerId="LiveId" clId="{BA5AE6BD-1FCA-3F46-A157-D0C38B6C5D62}" dt="2022-09-12T20:58:56.433" v="3555" actId="165"/>
          <ac:picMkLst>
            <pc:docMk/>
            <pc:sldMk cId="3249349213" sldId="428"/>
            <ac:picMk id="16" creationId="{C653EA57-1411-84D8-47A1-0ECB89AF9B54}"/>
          </ac:picMkLst>
        </pc:picChg>
        <pc:picChg chg="mod topLvl">
          <ac:chgData name="Sergei Dobrovolskii" userId="73d305bacc4c2cf3" providerId="LiveId" clId="{BA5AE6BD-1FCA-3F46-A157-D0C38B6C5D62}" dt="2022-09-12T20:59:30.307" v="3565" actId="2085"/>
          <ac:picMkLst>
            <pc:docMk/>
            <pc:sldMk cId="3249349213" sldId="428"/>
            <ac:picMk id="19" creationId="{B4AF8758-D86E-2F24-BB30-0FB86B115911}"/>
          </ac:picMkLst>
        </pc:picChg>
      </pc:sldChg>
      <pc:sldChg chg="new del">
        <pc:chgData name="Sergei Dobrovolskii" userId="73d305bacc4c2cf3" providerId="LiveId" clId="{BA5AE6BD-1FCA-3F46-A157-D0C38B6C5D62}" dt="2022-09-12T18:11:56.319" v="1758" actId="2696"/>
        <pc:sldMkLst>
          <pc:docMk/>
          <pc:sldMk cId="3357372548" sldId="428"/>
        </pc:sldMkLst>
      </pc:sldChg>
      <pc:sldChg chg="addSp delSp modSp new del mod">
        <pc:chgData name="Sergei Dobrovolskii" userId="73d305bacc4c2cf3" providerId="LiveId" clId="{BA5AE6BD-1FCA-3F46-A157-D0C38B6C5D62}" dt="2022-09-12T18:18:14.910" v="2223" actId="2696"/>
        <pc:sldMkLst>
          <pc:docMk/>
          <pc:sldMk cId="1773298488" sldId="429"/>
        </pc:sldMkLst>
        <pc:spChg chg="add del mod">
          <ac:chgData name="Sergei Dobrovolskii" userId="73d305bacc4c2cf3" providerId="LiveId" clId="{BA5AE6BD-1FCA-3F46-A157-D0C38B6C5D62}" dt="2022-09-12T18:11:58.854" v="1760"/>
          <ac:spMkLst>
            <pc:docMk/>
            <pc:sldMk cId="1773298488" sldId="429"/>
            <ac:spMk id="7" creationId="{10330DB5-5171-652C-CDC3-36E5EC7BA6D7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9" creationId="{89A1A49B-513E-8773-674C-3DCE6A90642A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10" creationId="{FB8E14D0-2547-C8AB-4210-54A315C3E773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11" creationId="{76B53047-D463-5CBE-9EC4-4CD85A6CD049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12" creationId="{2B3DB07B-7E1D-F43B-0A88-B60BE87B6FD3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13" creationId="{20E7F85C-113C-C77F-0A1E-D2ED8B80A1A8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14" creationId="{39428173-70A2-0D97-BBF7-39E388F1EBC3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15" creationId="{D957BF09-C060-40D6-A0D0-A8CF78DA3A3C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24" creationId="{801F6A35-A61E-CE61-7FFB-E85F22D37CC7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25" creationId="{D60131A1-B282-45DB-CCFE-36621A468215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26" creationId="{0C0BB623-107E-3089-C803-F3563B710BCA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27" creationId="{5E7528F0-3B2C-3E0A-DAEF-C64261CAB06C}"/>
          </ac:spMkLst>
        </pc:spChg>
        <pc:spChg chg="add del mod">
          <ac:chgData name="Sergei Dobrovolskii" userId="73d305bacc4c2cf3" providerId="LiveId" clId="{BA5AE6BD-1FCA-3F46-A157-D0C38B6C5D62}" dt="2022-09-12T18:11:58.854" v="1760"/>
          <ac:spMkLst>
            <pc:docMk/>
            <pc:sldMk cId="1773298488" sldId="429"/>
            <ac:spMk id="28" creationId="{A3B1FC96-27BD-53BE-217D-5141D96A3844}"/>
          </ac:spMkLst>
        </pc:spChg>
        <pc:spChg chg="add del mod">
          <ac:chgData name="Sergei Dobrovolskii" userId="73d305bacc4c2cf3" providerId="LiveId" clId="{BA5AE6BD-1FCA-3F46-A157-D0C38B6C5D62}" dt="2022-09-12T18:11:58.854" v="1760"/>
          <ac:spMkLst>
            <pc:docMk/>
            <pc:sldMk cId="1773298488" sldId="429"/>
            <ac:spMk id="29" creationId="{0CB58CD3-52A0-8A64-889C-1FF29346C384}"/>
          </ac:spMkLst>
        </pc:spChg>
        <pc:spChg chg="add del mod">
          <ac:chgData name="Sergei Dobrovolskii" userId="73d305bacc4c2cf3" providerId="LiveId" clId="{BA5AE6BD-1FCA-3F46-A157-D0C38B6C5D62}" dt="2022-09-12T18:11:58.854" v="1760"/>
          <ac:spMkLst>
            <pc:docMk/>
            <pc:sldMk cId="1773298488" sldId="429"/>
            <ac:spMk id="30" creationId="{532D817F-C2E4-2F8F-DCBA-98159DBAA2ED}"/>
          </ac:spMkLst>
        </pc:spChg>
        <pc:spChg chg="add del mod">
          <ac:chgData name="Sergei Dobrovolskii" userId="73d305bacc4c2cf3" providerId="LiveId" clId="{BA5AE6BD-1FCA-3F46-A157-D0C38B6C5D62}" dt="2022-09-12T18:11:58.854" v="1760"/>
          <ac:spMkLst>
            <pc:docMk/>
            <pc:sldMk cId="1773298488" sldId="429"/>
            <ac:spMk id="31" creationId="{C7CFF92F-224C-94B1-1764-B0552703A8A6}"/>
          </ac:spMkLst>
        </pc:spChg>
        <pc:spChg chg="add del mod">
          <ac:chgData name="Sergei Dobrovolskii" userId="73d305bacc4c2cf3" providerId="LiveId" clId="{BA5AE6BD-1FCA-3F46-A157-D0C38B6C5D62}" dt="2022-09-12T18:11:58.854" v="1760"/>
          <ac:spMkLst>
            <pc:docMk/>
            <pc:sldMk cId="1773298488" sldId="429"/>
            <ac:spMk id="32" creationId="{E1B638D3-E5AE-1D44-4F04-8BA27814BF2C}"/>
          </ac:spMkLst>
        </pc:spChg>
        <pc:spChg chg="add del mod">
          <ac:chgData name="Sergei Dobrovolskii" userId="73d305bacc4c2cf3" providerId="LiveId" clId="{BA5AE6BD-1FCA-3F46-A157-D0C38B6C5D62}" dt="2022-09-12T18:11:58.854" v="1760"/>
          <ac:spMkLst>
            <pc:docMk/>
            <pc:sldMk cId="1773298488" sldId="429"/>
            <ac:spMk id="33" creationId="{1635DC10-E428-3943-1A47-3ABC85E317FF}"/>
          </ac:spMkLst>
        </pc:spChg>
        <pc:spChg chg="add del mod">
          <ac:chgData name="Sergei Dobrovolskii" userId="73d305bacc4c2cf3" providerId="LiveId" clId="{BA5AE6BD-1FCA-3F46-A157-D0C38B6C5D62}" dt="2022-09-12T18:11:58.854" v="1760"/>
          <ac:spMkLst>
            <pc:docMk/>
            <pc:sldMk cId="1773298488" sldId="429"/>
            <ac:spMk id="34" creationId="{25955303-7C3E-95FF-191F-A103505DF548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36" creationId="{F5BC0B2B-6A6C-1456-2908-50F7075A22B7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38" creationId="{A18E229E-B721-FBC8-EFCA-3F762F8306E1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39" creationId="{16BD32B0-05AC-7AB7-ADF2-FEC65A13A193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43" creationId="{F00D3776-C13A-896D-3382-9DCDB87387AA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44" creationId="{CB0AD269-704F-FB80-A69A-8301E8595EE7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45" creationId="{DBF73475-65ED-F56C-F66B-A2C72CECA55E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46" creationId="{A28CB6F4-D581-206D-EFD2-EB7640DA73FF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48" creationId="{5E7C6268-8AC5-7B24-1054-275CD083BAA0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50" creationId="{31463BAD-15D9-236C-FF51-FB7C98F478F5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52" creationId="{9A28CA2C-2FD6-4050-4FFC-73C0A665BD89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53" creationId="{ECC9E0ED-ADE2-A253-9EF9-8369CA149DCC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54" creationId="{7210E880-F354-6349-2B65-57F555B7D624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55" creationId="{C18FF423-6241-F080-C032-1D6D488B6444}"/>
          </ac:spMkLst>
        </pc:spChg>
        <pc:spChg chg="mod">
          <ac:chgData name="Sergei Dobrovolskii" userId="73d305bacc4c2cf3" providerId="LiveId" clId="{BA5AE6BD-1FCA-3F46-A157-D0C38B6C5D62}" dt="2022-09-12T18:11:58.090" v="1759"/>
          <ac:spMkLst>
            <pc:docMk/>
            <pc:sldMk cId="1773298488" sldId="429"/>
            <ac:spMk id="56" creationId="{11E63966-381E-E29F-403D-66E64B10302C}"/>
          </ac:spMkLst>
        </pc:spChg>
        <pc:spChg chg="add del mod">
          <ac:chgData name="Sergei Dobrovolskii" userId="73d305bacc4c2cf3" providerId="LiveId" clId="{BA5AE6BD-1FCA-3F46-A157-D0C38B6C5D62}" dt="2022-09-12T18:11:58.854" v="1760"/>
          <ac:spMkLst>
            <pc:docMk/>
            <pc:sldMk cId="1773298488" sldId="429"/>
            <ac:spMk id="59" creationId="{4423B875-2A37-B009-BB39-8BCC05DA1AAF}"/>
          </ac:spMkLst>
        </pc:spChg>
        <pc:spChg chg="mod">
          <ac:chgData name="Sergei Dobrovolskii" userId="73d305bacc4c2cf3" providerId="LiveId" clId="{BA5AE6BD-1FCA-3F46-A157-D0C38B6C5D62}" dt="2022-09-12T18:12:02.838" v="1762"/>
          <ac:spMkLst>
            <pc:docMk/>
            <pc:sldMk cId="1773298488" sldId="429"/>
            <ac:spMk id="61" creationId="{F6FD0FE3-0142-EF9D-65E2-B7136C98C1B4}"/>
          </ac:spMkLst>
        </pc:spChg>
        <pc:spChg chg="mod">
          <ac:chgData name="Sergei Dobrovolskii" userId="73d305bacc4c2cf3" providerId="LiveId" clId="{BA5AE6BD-1FCA-3F46-A157-D0C38B6C5D62}" dt="2022-09-12T18:12:02.838" v="1762"/>
          <ac:spMkLst>
            <pc:docMk/>
            <pc:sldMk cId="1773298488" sldId="429"/>
            <ac:spMk id="62" creationId="{A89DA23D-9D2B-D641-CD89-607F03CE6F24}"/>
          </ac:spMkLst>
        </pc:spChg>
        <pc:spChg chg="mod">
          <ac:chgData name="Sergei Dobrovolskii" userId="73d305bacc4c2cf3" providerId="LiveId" clId="{BA5AE6BD-1FCA-3F46-A157-D0C38B6C5D62}" dt="2022-09-12T18:12:10.484" v="1764"/>
          <ac:spMkLst>
            <pc:docMk/>
            <pc:sldMk cId="1773298488" sldId="429"/>
            <ac:spMk id="64" creationId="{2258AD36-F6A9-FDDB-803A-E102A6329DFD}"/>
          </ac:spMkLst>
        </pc:spChg>
        <pc:spChg chg="mod">
          <ac:chgData name="Sergei Dobrovolskii" userId="73d305bacc4c2cf3" providerId="LiveId" clId="{BA5AE6BD-1FCA-3F46-A157-D0C38B6C5D62}" dt="2022-09-12T18:12:10.484" v="1764"/>
          <ac:spMkLst>
            <pc:docMk/>
            <pc:sldMk cId="1773298488" sldId="429"/>
            <ac:spMk id="65" creationId="{485938D6-D911-134E-42B4-1228318DDD79}"/>
          </ac:spMkLst>
        </pc:spChg>
        <pc:grpChg chg="add del mod">
          <ac:chgData name="Sergei Dobrovolskii" userId="73d305bacc4c2cf3" providerId="LiveId" clId="{BA5AE6BD-1FCA-3F46-A157-D0C38B6C5D62}" dt="2022-09-12T18:11:58.854" v="1760"/>
          <ac:grpSpMkLst>
            <pc:docMk/>
            <pc:sldMk cId="1773298488" sldId="429"/>
            <ac:grpSpMk id="8" creationId="{2AA67327-F37D-CC2E-9682-D54E510AA511}"/>
          </ac:grpSpMkLst>
        </pc:grpChg>
        <pc:grpChg chg="add del mod">
          <ac:chgData name="Sergei Dobrovolskii" userId="73d305bacc4c2cf3" providerId="LiveId" clId="{BA5AE6BD-1FCA-3F46-A157-D0C38B6C5D62}" dt="2022-09-12T18:11:58.854" v="1760"/>
          <ac:grpSpMkLst>
            <pc:docMk/>
            <pc:sldMk cId="1773298488" sldId="429"/>
            <ac:grpSpMk id="35" creationId="{950B1FC0-3B92-5CE2-F16C-372228499E1E}"/>
          </ac:grpSpMkLst>
        </pc:grpChg>
        <pc:grpChg chg="mod">
          <ac:chgData name="Sergei Dobrovolskii" userId="73d305bacc4c2cf3" providerId="LiveId" clId="{BA5AE6BD-1FCA-3F46-A157-D0C38B6C5D62}" dt="2022-09-12T18:11:58.090" v="1759"/>
          <ac:grpSpMkLst>
            <pc:docMk/>
            <pc:sldMk cId="1773298488" sldId="429"/>
            <ac:grpSpMk id="37" creationId="{FD2DF9AE-0836-2CDD-67B8-DAE24B19E866}"/>
          </ac:grpSpMkLst>
        </pc:grpChg>
        <pc:grpChg chg="mod">
          <ac:chgData name="Sergei Dobrovolskii" userId="73d305bacc4c2cf3" providerId="LiveId" clId="{BA5AE6BD-1FCA-3F46-A157-D0C38B6C5D62}" dt="2022-09-12T18:11:58.090" v="1759"/>
          <ac:grpSpMkLst>
            <pc:docMk/>
            <pc:sldMk cId="1773298488" sldId="429"/>
            <ac:grpSpMk id="40" creationId="{65049F83-BB68-8811-8313-0334034B36D1}"/>
          </ac:grpSpMkLst>
        </pc:grpChg>
        <pc:grpChg chg="add del mod">
          <ac:chgData name="Sergei Dobrovolskii" userId="73d305bacc4c2cf3" providerId="LiveId" clId="{BA5AE6BD-1FCA-3F46-A157-D0C38B6C5D62}" dt="2022-09-12T18:11:58.854" v="1760"/>
          <ac:grpSpMkLst>
            <pc:docMk/>
            <pc:sldMk cId="1773298488" sldId="429"/>
            <ac:grpSpMk id="47" creationId="{B370A594-7202-801D-A627-1201E2CAFC40}"/>
          </ac:grpSpMkLst>
        </pc:grpChg>
        <pc:grpChg chg="mod">
          <ac:chgData name="Sergei Dobrovolskii" userId="73d305bacc4c2cf3" providerId="LiveId" clId="{BA5AE6BD-1FCA-3F46-A157-D0C38B6C5D62}" dt="2022-09-12T18:11:58.090" v="1759"/>
          <ac:grpSpMkLst>
            <pc:docMk/>
            <pc:sldMk cId="1773298488" sldId="429"/>
            <ac:grpSpMk id="49" creationId="{1755E281-64FD-44E1-4383-9AEAA38D2EF0}"/>
          </ac:grpSpMkLst>
        </pc:grpChg>
        <pc:grpChg chg="add del mod">
          <ac:chgData name="Sergei Dobrovolskii" userId="73d305bacc4c2cf3" providerId="LiveId" clId="{BA5AE6BD-1FCA-3F46-A157-D0C38B6C5D62}" dt="2022-09-12T18:12:10.473" v="1763"/>
          <ac:grpSpMkLst>
            <pc:docMk/>
            <pc:sldMk cId="1773298488" sldId="429"/>
            <ac:grpSpMk id="60" creationId="{DFDD24FF-6614-F91B-BEEE-82BC0729B361}"/>
          </ac:grpSpMkLst>
        </pc:grpChg>
        <pc:grpChg chg="add mod">
          <ac:chgData name="Sergei Dobrovolskii" userId="73d305bacc4c2cf3" providerId="LiveId" clId="{BA5AE6BD-1FCA-3F46-A157-D0C38B6C5D62}" dt="2022-09-12T18:12:11.905" v="1765" actId="1076"/>
          <ac:grpSpMkLst>
            <pc:docMk/>
            <pc:sldMk cId="1773298488" sldId="429"/>
            <ac:grpSpMk id="63" creationId="{10829A9C-40C0-43EB-D6DB-5F11EDB3A78F}"/>
          </ac:grpSpMkLst>
        </pc:grp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16" creationId="{A257D3FA-68B1-5502-2251-0B02275D974C}"/>
          </ac:cxnSpMkLst>
        </pc:cxn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17" creationId="{E0D448BD-5B53-ED67-6E83-7FDDE84B0763}"/>
          </ac:cxnSpMkLst>
        </pc:cxn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18" creationId="{3C09E8F2-1BCB-8307-250A-BCDBEF59BF93}"/>
          </ac:cxnSpMkLst>
        </pc:cxn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19" creationId="{31BFDAE1-29E9-A97F-71D2-C65AE9408255}"/>
          </ac:cxnSpMkLst>
        </pc:cxn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20" creationId="{E4F5A51B-D99C-4727-53E4-62287FFFFEEC}"/>
          </ac:cxnSpMkLst>
        </pc:cxn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21" creationId="{0CC95914-9973-D785-DE70-FE3FB8CAF5F6}"/>
          </ac:cxnSpMkLst>
        </pc:cxn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22" creationId="{1D87EEC6-3285-8BAC-BDC7-0CE30F7B4CC1}"/>
          </ac:cxnSpMkLst>
        </pc:cxn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23" creationId="{F3013761-4C7E-BE38-2385-DFB13620CA35}"/>
          </ac:cxnSpMkLst>
        </pc:cxn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41" creationId="{ABB99137-DCEA-5E18-0E09-121E2EAD663A}"/>
          </ac:cxnSpMkLst>
        </pc:cxn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42" creationId="{009B3203-54BC-BCB8-27F1-B21C0DAA9D65}"/>
          </ac:cxnSpMkLst>
        </pc:cxn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51" creationId="{261E014D-75EA-61C0-099F-6E468CB52FB4}"/>
          </ac:cxnSpMkLst>
        </pc:cxnChg>
        <pc:cxnChg chg="mod">
          <ac:chgData name="Sergei Dobrovolskii" userId="73d305bacc4c2cf3" providerId="LiveId" clId="{BA5AE6BD-1FCA-3F46-A157-D0C38B6C5D62}" dt="2022-09-12T18:11:58.090" v="1759"/>
          <ac:cxnSpMkLst>
            <pc:docMk/>
            <pc:sldMk cId="1773298488" sldId="429"/>
            <ac:cxnSpMk id="57" creationId="{4C269B41-24DB-D3DA-0B10-6A2D25D0A48B}"/>
          </ac:cxnSpMkLst>
        </pc:cxnChg>
        <pc:cxnChg chg="add del mod">
          <ac:chgData name="Sergei Dobrovolskii" userId="73d305bacc4c2cf3" providerId="LiveId" clId="{BA5AE6BD-1FCA-3F46-A157-D0C38B6C5D62}" dt="2022-09-12T18:11:58.854" v="1760"/>
          <ac:cxnSpMkLst>
            <pc:docMk/>
            <pc:sldMk cId="1773298488" sldId="429"/>
            <ac:cxnSpMk id="58" creationId="{BA7FCAA0-F85B-2B14-2E42-1CA5A4264A2F}"/>
          </ac:cxnSpMkLst>
        </pc:cxnChg>
      </pc:sldChg>
      <pc:sldChg chg="addSp delSp modSp new mod">
        <pc:chgData name="Sergei Dobrovolskii" userId="73d305bacc4c2cf3" providerId="LiveId" clId="{BA5AE6BD-1FCA-3F46-A157-D0C38B6C5D62}" dt="2022-09-13T21:42:55.296" v="9141" actId="20577"/>
        <pc:sldMkLst>
          <pc:docMk/>
          <pc:sldMk cId="1835742628" sldId="429"/>
        </pc:sldMkLst>
        <pc:spChg chg="mod">
          <ac:chgData name="Sergei Dobrovolskii" userId="73d305bacc4c2cf3" providerId="LiveId" clId="{BA5AE6BD-1FCA-3F46-A157-D0C38B6C5D62}" dt="2022-09-13T20:58:56.078" v="8270" actId="20577"/>
          <ac:spMkLst>
            <pc:docMk/>
            <pc:sldMk cId="1835742628" sldId="429"/>
            <ac:spMk id="5" creationId="{F84D33E5-FF6C-AD0B-8A3D-14A14160278F}"/>
          </ac:spMkLst>
        </pc:spChg>
        <pc:spChg chg="mod">
          <ac:chgData name="Sergei Dobrovolskii" userId="73d305bacc4c2cf3" providerId="LiveId" clId="{BA5AE6BD-1FCA-3F46-A157-D0C38B6C5D62}" dt="2022-09-13T21:29:09.262" v="8747" actId="14100"/>
          <ac:spMkLst>
            <pc:docMk/>
            <pc:sldMk cId="1835742628" sldId="429"/>
            <ac:spMk id="6" creationId="{AAA7927D-4797-087B-8535-A6FA7F80E878}"/>
          </ac:spMkLst>
        </pc:spChg>
        <pc:spChg chg="del">
          <ac:chgData name="Sergei Dobrovolskii" userId="73d305bacc4c2cf3" providerId="LiveId" clId="{BA5AE6BD-1FCA-3F46-A157-D0C38B6C5D62}" dt="2022-09-13T21:29:01.378" v="8742" actId="478"/>
          <ac:spMkLst>
            <pc:docMk/>
            <pc:sldMk cId="1835742628" sldId="429"/>
            <ac:spMk id="7" creationId="{46B84D55-D614-3B6C-D575-82FCAB31913A}"/>
          </ac:spMkLst>
        </pc:spChg>
        <pc:spChg chg="mod">
          <ac:chgData name="Sergei Dobrovolskii" userId="73d305bacc4c2cf3" providerId="LiveId" clId="{BA5AE6BD-1FCA-3F46-A157-D0C38B6C5D62}" dt="2022-09-13T21:42:55.296" v="9141" actId="20577"/>
          <ac:spMkLst>
            <pc:docMk/>
            <pc:sldMk cId="1835742628" sldId="429"/>
            <ac:spMk id="8" creationId="{C73CADF4-67D8-7C7A-43B0-D03294647E2C}"/>
          </ac:spMkLst>
        </pc:spChg>
        <pc:spChg chg="mod">
          <ac:chgData name="Sergei Dobrovolskii" userId="73d305bacc4c2cf3" providerId="LiveId" clId="{BA5AE6BD-1FCA-3F46-A157-D0C38B6C5D62}" dt="2022-09-13T20:59:15.759" v="8329" actId="20577"/>
          <ac:spMkLst>
            <pc:docMk/>
            <pc:sldMk cId="1835742628" sldId="429"/>
            <ac:spMk id="9" creationId="{C5F21B60-B92A-3097-BD67-81376DEF702A}"/>
          </ac:spMkLst>
        </pc:spChg>
        <pc:picChg chg="add del">
          <ac:chgData name="Sergei Dobrovolskii" userId="73d305bacc4c2cf3" providerId="LiveId" clId="{BA5AE6BD-1FCA-3F46-A157-D0C38B6C5D62}" dt="2022-09-13T21:13:29.674" v="8331"/>
          <ac:picMkLst>
            <pc:docMk/>
            <pc:sldMk cId="1835742628" sldId="429"/>
            <ac:picMk id="10" creationId="{AAE83AF6-766C-7128-5153-1B01E647992E}"/>
          </ac:picMkLst>
        </pc:picChg>
        <pc:picChg chg="add del">
          <ac:chgData name="Sergei Dobrovolskii" userId="73d305bacc4c2cf3" providerId="LiveId" clId="{BA5AE6BD-1FCA-3F46-A157-D0C38B6C5D62}" dt="2022-09-13T21:13:33.594" v="8333"/>
          <ac:picMkLst>
            <pc:docMk/>
            <pc:sldMk cId="1835742628" sldId="429"/>
            <ac:picMk id="11" creationId="{5F5115F8-349A-3EE3-18E1-FA5A5525FC58}"/>
          </ac:picMkLst>
        </pc:picChg>
        <pc:picChg chg="add del mod modCrop">
          <ac:chgData name="Sergei Dobrovolskii" userId="73d305bacc4c2cf3" providerId="LiveId" clId="{BA5AE6BD-1FCA-3F46-A157-D0C38B6C5D62}" dt="2022-09-13T21:29:13.085" v="8749" actId="1076"/>
          <ac:picMkLst>
            <pc:docMk/>
            <pc:sldMk cId="1835742628" sldId="429"/>
            <ac:picMk id="12" creationId="{E54D0BC0-C608-F55F-A575-163A67E8039C}"/>
          </ac:picMkLst>
        </pc:picChg>
      </pc:sldChg>
      <pc:sldChg chg="modSp new mod ord">
        <pc:chgData name="Sergei Dobrovolskii" userId="73d305bacc4c2cf3" providerId="LiveId" clId="{BA5AE6BD-1FCA-3F46-A157-D0C38B6C5D62}" dt="2022-09-15T21:39:07.426" v="12198" actId="20577"/>
        <pc:sldMkLst>
          <pc:docMk/>
          <pc:sldMk cId="835142091" sldId="430"/>
        </pc:sldMkLst>
        <pc:spChg chg="mod">
          <ac:chgData name="Sergei Dobrovolskii" userId="73d305bacc4c2cf3" providerId="LiveId" clId="{BA5AE6BD-1FCA-3F46-A157-D0C38B6C5D62}" dt="2022-09-15T21:39:07.426" v="12198" actId="20577"/>
          <ac:spMkLst>
            <pc:docMk/>
            <pc:sldMk cId="835142091" sldId="430"/>
            <ac:spMk id="5" creationId="{2E91C648-287D-E7BD-0638-B82DD299855C}"/>
          </ac:spMkLst>
        </pc:spChg>
        <pc:spChg chg="mod">
          <ac:chgData name="Sergei Dobrovolskii" userId="73d305bacc4c2cf3" providerId="LiveId" clId="{BA5AE6BD-1FCA-3F46-A157-D0C38B6C5D62}" dt="2022-09-13T17:32:22.953" v="5481" actId="20577"/>
          <ac:spMkLst>
            <pc:docMk/>
            <pc:sldMk cId="835142091" sldId="430"/>
            <ac:spMk id="6" creationId="{71D8CF72-1DB6-A0B4-155E-10F3A35E7E32}"/>
          </ac:spMkLst>
        </pc:spChg>
        <pc:spChg chg="mod">
          <ac:chgData name="Sergei Dobrovolskii" userId="73d305bacc4c2cf3" providerId="LiveId" clId="{BA5AE6BD-1FCA-3F46-A157-D0C38B6C5D62}" dt="2022-09-13T15:06:20.565" v="4924" actId="20577"/>
          <ac:spMkLst>
            <pc:docMk/>
            <pc:sldMk cId="835142091" sldId="430"/>
            <ac:spMk id="7" creationId="{2126077C-7C07-61B5-3646-0A43AE0249A8}"/>
          </ac:spMkLst>
        </pc:spChg>
      </pc:sldChg>
      <pc:sldChg chg="addSp delSp modSp new mod">
        <pc:chgData name="Sergei Dobrovolskii" userId="73d305bacc4c2cf3" providerId="LiveId" clId="{BA5AE6BD-1FCA-3F46-A157-D0C38B6C5D62}" dt="2022-09-15T14:35:06.513" v="10522" actId="1076"/>
        <pc:sldMkLst>
          <pc:docMk/>
          <pc:sldMk cId="4134735101" sldId="431"/>
        </pc:sldMkLst>
        <pc:spChg chg="mod">
          <ac:chgData name="Sergei Dobrovolskii" userId="73d305bacc4c2cf3" providerId="LiveId" clId="{BA5AE6BD-1FCA-3F46-A157-D0C38B6C5D62}" dt="2022-09-15T14:35:06.513" v="10522" actId="1076"/>
          <ac:spMkLst>
            <pc:docMk/>
            <pc:sldMk cId="4134735101" sldId="431"/>
            <ac:spMk id="5" creationId="{4DB50EC9-AECD-B428-2453-9814BB6F3776}"/>
          </ac:spMkLst>
        </pc:spChg>
        <pc:spChg chg="mod">
          <ac:chgData name="Sergei Dobrovolskii" userId="73d305bacc4c2cf3" providerId="LiveId" clId="{BA5AE6BD-1FCA-3F46-A157-D0C38B6C5D62}" dt="2022-09-13T17:33:17.097" v="5567" actId="20577"/>
          <ac:spMkLst>
            <pc:docMk/>
            <pc:sldMk cId="4134735101" sldId="431"/>
            <ac:spMk id="6" creationId="{A7309D98-7819-28C6-4651-4DFDEE16F9FE}"/>
          </ac:spMkLst>
        </pc:spChg>
        <pc:spChg chg="del">
          <ac:chgData name="Sergei Dobrovolskii" userId="73d305bacc4c2cf3" providerId="LiveId" clId="{BA5AE6BD-1FCA-3F46-A157-D0C38B6C5D62}" dt="2022-09-13T16:50:30.033" v="5433" actId="478"/>
          <ac:spMkLst>
            <pc:docMk/>
            <pc:sldMk cId="4134735101" sldId="431"/>
            <ac:spMk id="7" creationId="{E5CB65BB-6DEA-0A08-EC73-81D3EC1E2918}"/>
          </ac:spMkLst>
        </pc:spChg>
        <pc:spChg chg="mod">
          <ac:chgData name="Sergei Dobrovolskii" userId="73d305bacc4c2cf3" providerId="LiveId" clId="{BA5AE6BD-1FCA-3F46-A157-D0C38B6C5D62}" dt="2022-09-13T18:05:24.735" v="6616" actId="14100"/>
          <ac:spMkLst>
            <pc:docMk/>
            <pc:sldMk cId="4134735101" sldId="431"/>
            <ac:spMk id="8" creationId="{127A9100-9901-FE9D-E658-223BC5C74AD2}"/>
          </ac:spMkLst>
        </pc:spChg>
        <pc:spChg chg="add del mod">
          <ac:chgData name="Sergei Dobrovolskii" userId="73d305bacc4c2cf3" providerId="LiveId" clId="{BA5AE6BD-1FCA-3F46-A157-D0C38B6C5D62}" dt="2022-09-13T15:36:16.736" v="5329"/>
          <ac:spMkLst>
            <pc:docMk/>
            <pc:sldMk cId="4134735101" sldId="431"/>
            <ac:spMk id="9" creationId="{C966451D-CB9B-CC10-3209-9ED810325FCE}"/>
          </ac:spMkLst>
        </pc:spChg>
        <pc:spChg chg="add mod">
          <ac:chgData name="Sergei Dobrovolskii" userId="73d305bacc4c2cf3" providerId="LiveId" clId="{BA5AE6BD-1FCA-3F46-A157-D0C38B6C5D62}" dt="2022-09-15T14:35:06.513" v="10522" actId="1076"/>
          <ac:spMkLst>
            <pc:docMk/>
            <pc:sldMk cId="4134735101" sldId="431"/>
            <ac:spMk id="10" creationId="{A5A0920C-EDB4-A606-02F3-EC91D0CBD2E4}"/>
          </ac:spMkLst>
        </pc:spChg>
        <pc:spChg chg="add mod">
          <ac:chgData name="Sergei Dobrovolskii" userId="73d305bacc4c2cf3" providerId="LiveId" clId="{BA5AE6BD-1FCA-3F46-A157-D0C38B6C5D62}" dt="2022-09-13T17:29:46.943" v="5438" actId="207"/>
          <ac:spMkLst>
            <pc:docMk/>
            <pc:sldMk cId="4134735101" sldId="431"/>
            <ac:spMk id="20" creationId="{99B1BB74-F4E6-C681-95E0-334A2A3B82EC}"/>
          </ac:spMkLst>
        </pc:spChg>
        <pc:spChg chg="add mod">
          <ac:chgData name="Sergei Dobrovolskii" userId="73d305bacc4c2cf3" providerId="LiveId" clId="{BA5AE6BD-1FCA-3F46-A157-D0C38B6C5D62}" dt="2022-09-13T17:29:46.943" v="5438" actId="207"/>
          <ac:spMkLst>
            <pc:docMk/>
            <pc:sldMk cId="4134735101" sldId="431"/>
            <ac:spMk id="21" creationId="{7FBF4C58-4AB8-66DB-8D22-AFE509C509B6}"/>
          </ac:spMkLst>
        </pc:spChg>
        <pc:spChg chg="add mod">
          <ac:chgData name="Sergei Dobrovolskii" userId="73d305bacc4c2cf3" providerId="LiveId" clId="{BA5AE6BD-1FCA-3F46-A157-D0C38B6C5D62}" dt="2022-09-13T17:29:46.943" v="5438" actId="207"/>
          <ac:spMkLst>
            <pc:docMk/>
            <pc:sldMk cId="4134735101" sldId="431"/>
            <ac:spMk id="22" creationId="{A0090EB2-5C06-748F-D62B-9494D8AF1A11}"/>
          </ac:spMkLst>
        </pc:spChg>
        <pc:spChg chg="add mod">
          <ac:chgData name="Sergei Dobrovolskii" userId="73d305bacc4c2cf3" providerId="LiveId" clId="{BA5AE6BD-1FCA-3F46-A157-D0C38B6C5D62}" dt="2022-09-13T17:29:46.943" v="5438" actId="207"/>
          <ac:spMkLst>
            <pc:docMk/>
            <pc:sldMk cId="4134735101" sldId="431"/>
            <ac:spMk id="23" creationId="{71FAA446-C559-6A10-C989-07C9EA527D49}"/>
          </ac:spMkLst>
        </pc:spChg>
        <pc:spChg chg="add mod">
          <ac:chgData name="Sergei Dobrovolskii" userId="73d305bacc4c2cf3" providerId="LiveId" clId="{BA5AE6BD-1FCA-3F46-A157-D0C38B6C5D62}" dt="2022-09-13T17:29:46.943" v="5438" actId="207"/>
          <ac:spMkLst>
            <pc:docMk/>
            <pc:sldMk cId="4134735101" sldId="431"/>
            <ac:spMk id="24" creationId="{ED71A686-376B-5A08-B8E3-A324544F8DAA}"/>
          </ac:spMkLst>
        </pc:spChg>
        <pc:spChg chg="add mod">
          <ac:chgData name="Sergei Dobrovolskii" userId="73d305bacc4c2cf3" providerId="LiveId" clId="{BA5AE6BD-1FCA-3F46-A157-D0C38B6C5D62}" dt="2022-09-13T17:29:46.943" v="5438" actId="207"/>
          <ac:spMkLst>
            <pc:docMk/>
            <pc:sldMk cId="4134735101" sldId="431"/>
            <ac:spMk id="25" creationId="{1F67D761-4B0D-0D76-1A87-468AA3E82028}"/>
          </ac:spMkLst>
        </pc:spChg>
        <pc:spChg chg="add mod">
          <ac:chgData name="Sergei Dobrovolskii" userId="73d305bacc4c2cf3" providerId="LiveId" clId="{BA5AE6BD-1FCA-3F46-A157-D0C38B6C5D62}" dt="2022-09-13T17:29:46.943" v="5438" actId="207"/>
          <ac:spMkLst>
            <pc:docMk/>
            <pc:sldMk cId="4134735101" sldId="431"/>
            <ac:spMk id="26" creationId="{95E30AB4-AEC0-4DE2-B06D-5CFD35BE19CD}"/>
          </ac:spMkLst>
        </pc:spChg>
        <pc:spChg chg="add mod">
          <ac:chgData name="Sergei Dobrovolskii" userId="73d305bacc4c2cf3" providerId="LiveId" clId="{BA5AE6BD-1FCA-3F46-A157-D0C38B6C5D62}" dt="2022-09-13T17:29:46.943" v="5438" actId="207"/>
          <ac:spMkLst>
            <pc:docMk/>
            <pc:sldMk cId="4134735101" sldId="431"/>
            <ac:spMk id="27" creationId="{EE1B175B-8773-1515-A45F-1582D04221A8}"/>
          </ac:spMkLst>
        </pc:spChg>
        <pc:spChg chg="add del mod">
          <ac:chgData name="Sergei Dobrovolskii" userId="73d305bacc4c2cf3" providerId="LiveId" clId="{BA5AE6BD-1FCA-3F46-A157-D0C38B6C5D62}" dt="2022-09-13T18:03:16.886" v="6506" actId="478"/>
          <ac:spMkLst>
            <pc:docMk/>
            <pc:sldMk cId="4134735101" sldId="431"/>
            <ac:spMk id="29" creationId="{54B6E6C2-1022-BA9C-6246-BE30362915A1}"/>
          </ac:spMkLst>
        </pc:spChg>
        <pc:grpChg chg="add mod">
          <ac:chgData name="Sergei Dobrovolskii" userId="73d305bacc4c2cf3" providerId="LiveId" clId="{BA5AE6BD-1FCA-3F46-A157-D0C38B6C5D62}" dt="2022-09-13T16:50:35.560" v="5435" actId="1076"/>
          <ac:grpSpMkLst>
            <pc:docMk/>
            <pc:sldMk cId="4134735101" sldId="431"/>
            <ac:grpSpMk id="11" creationId="{02B6EB2F-E29B-B52D-DA6B-B1D74FCC5F40}"/>
          </ac:grpSpMkLst>
        </pc:grpChg>
        <pc:grpChg chg="add mod">
          <ac:chgData name="Sergei Dobrovolskii" userId="73d305bacc4c2cf3" providerId="LiveId" clId="{BA5AE6BD-1FCA-3F46-A157-D0C38B6C5D62}" dt="2022-09-13T18:03:20.208" v="6507" actId="1076"/>
          <ac:grpSpMkLst>
            <pc:docMk/>
            <pc:sldMk cId="4134735101" sldId="431"/>
            <ac:grpSpMk id="28" creationId="{5FB0E9C9-114C-C67F-53DC-8708C116898E}"/>
          </ac:grpSpMkLst>
        </pc:grpChg>
        <pc:picChg chg="mod">
          <ac:chgData name="Sergei Dobrovolskii" userId="73d305bacc4c2cf3" providerId="LiveId" clId="{BA5AE6BD-1FCA-3F46-A157-D0C38B6C5D62}" dt="2022-09-13T16:50:28.259" v="5432"/>
          <ac:picMkLst>
            <pc:docMk/>
            <pc:sldMk cId="4134735101" sldId="431"/>
            <ac:picMk id="12" creationId="{02A39967-3262-0101-5B9F-FDF91B3A6897}"/>
          </ac:picMkLst>
        </pc:picChg>
        <pc:picChg chg="mod">
          <ac:chgData name="Sergei Dobrovolskii" userId="73d305bacc4c2cf3" providerId="LiveId" clId="{BA5AE6BD-1FCA-3F46-A157-D0C38B6C5D62}" dt="2022-09-13T16:50:28.259" v="5432"/>
          <ac:picMkLst>
            <pc:docMk/>
            <pc:sldMk cId="4134735101" sldId="431"/>
            <ac:picMk id="13" creationId="{D9458FF9-8416-3881-1FA6-DC20D08B56F8}"/>
          </ac:picMkLst>
        </pc:picChg>
        <pc:picChg chg="mod">
          <ac:chgData name="Sergei Dobrovolskii" userId="73d305bacc4c2cf3" providerId="LiveId" clId="{BA5AE6BD-1FCA-3F46-A157-D0C38B6C5D62}" dt="2022-09-13T16:50:28.259" v="5432"/>
          <ac:picMkLst>
            <pc:docMk/>
            <pc:sldMk cId="4134735101" sldId="431"/>
            <ac:picMk id="14" creationId="{BFDB5ED6-3FBC-01BA-83BF-C4EBB1631C04}"/>
          </ac:picMkLst>
        </pc:picChg>
        <pc:picChg chg="mod">
          <ac:chgData name="Sergei Dobrovolskii" userId="73d305bacc4c2cf3" providerId="LiveId" clId="{BA5AE6BD-1FCA-3F46-A157-D0C38B6C5D62}" dt="2022-09-13T16:50:28.259" v="5432"/>
          <ac:picMkLst>
            <pc:docMk/>
            <pc:sldMk cId="4134735101" sldId="431"/>
            <ac:picMk id="15" creationId="{BF75B3E3-DB8A-2B59-E19E-BB5BEDBC171D}"/>
          </ac:picMkLst>
        </pc:picChg>
        <pc:picChg chg="mod">
          <ac:chgData name="Sergei Dobrovolskii" userId="73d305bacc4c2cf3" providerId="LiveId" clId="{BA5AE6BD-1FCA-3F46-A157-D0C38B6C5D62}" dt="2022-09-13T16:50:28.259" v="5432"/>
          <ac:picMkLst>
            <pc:docMk/>
            <pc:sldMk cId="4134735101" sldId="431"/>
            <ac:picMk id="16" creationId="{4053FECB-503B-32D4-840F-25CC59DF3391}"/>
          </ac:picMkLst>
        </pc:picChg>
        <pc:picChg chg="mod">
          <ac:chgData name="Sergei Dobrovolskii" userId="73d305bacc4c2cf3" providerId="LiveId" clId="{BA5AE6BD-1FCA-3F46-A157-D0C38B6C5D62}" dt="2022-09-13T16:50:28.259" v="5432"/>
          <ac:picMkLst>
            <pc:docMk/>
            <pc:sldMk cId="4134735101" sldId="431"/>
            <ac:picMk id="17" creationId="{8CF46B1F-D287-BAB4-8135-34316C724CA4}"/>
          </ac:picMkLst>
        </pc:picChg>
        <pc:picChg chg="mod">
          <ac:chgData name="Sergei Dobrovolskii" userId="73d305bacc4c2cf3" providerId="LiveId" clId="{BA5AE6BD-1FCA-3F46-A157-D0C38B6C5D62}" dt="2022-09-13T16:50:28.259" v="5432"/>
          <ac:picMkLst>
            <pc:docMk/>
            <pc:sldMk cId="4134735101" sldId="431"/>
            <ac:picMk id="18" creationId="{7D928EBA-ABBB-1033-11C3-2297CEEB8F03}"/>
          </ac:picMkLst>
        </pc:picChg>
        <pc:picChg chg="mod">
          <ac:chgData name="Sergei Dobrovolskii" userId="73d305bacc4c2cf3" providerId="LiveId" clId="{BA5AE6BD-1FCA-3F46-A157-D0C38B6C5D62}" dt="2022-09-13T16:50:28.259" v="5432"/>
          <ac:picMkLst>
            <pc:docMk/>
            <pc:sldMk cId="4134735101" sldId="431"/>
            <ac:picMk id="19" creationId="{AAF3E402-76E2-3DF9-5F86-64F54728A100}"/>
          </ac:picMkLst>
        </pc:picChg>
      </pc:sldChg>
      <pc:sldChg chg="addSp delSp modSp new mod">
        <pc:chgData name="Sergei Dobrovolskii" userId="73d305bacc4c2cf3" providerId="LiveId" clId="{BA5AE6BD-1FCA-3F46-A157-D0C38B6C5D62}" dt="2022-09-13T17:46:16.903" v="5979" actId="1076"/>
        <pc:sldMkLst>
          <pc:docMk/>
          <pc:sldMk cId="2778401681" sldId="432"/>
        </pc:sldMkLst>
        <pc:spChg chg="mod">
          <ac:chgData name="Sergei Dobrovolskii" userId="73d305bacc4c2cf3" providerId="LiveId" clId="{BA5AE6BD-1FCA-3F46-A157-D0C38B6C5D62}" dt="2022-09-13T17:38:21.818" v="5762"/>
          <ac:spMkLst>
            <pc:docMk/>
            <pc:sldMk cId="2778401681" sldId="432"/>
            <ac:spMk id="2" creationId="{75181EFF-BA67-D166-4CD9-A01597949660}"/>
          </ac:spMkLst>
        </pc:spChg>
        <pc:spChg chg="mod">
          <ac:chgData name="Sergei Dobrovolskii" userId="73d305bacc4c2cf3" providerId="LiveId" clId="{BA5AE6BD-1FCA-3F46-A157-D0C38B6C5D62}" dt="2022-09-13T17:38:28.884" v="5787" actId="20577"/>
          <ac:spMkLst>
            <pc:docMk/>
            <pc:sldMk cId="2778401681" sldId="432"/>
            <ac:spMk id="6" creationId="{CDB888F8-66E9-642D-D40C-7C6C8D06E1E5}"/>
          </ac:spMkLst>
        </pc:spChg>
        <pc:spChg chg="add mod">
          <ac:chgData name="Sergei Dobrovolskii" userId="73d305bacc4c2cf3" providerId="LiveId" clId="{BA5AE6BD-1FCA-3F46-A157-D0C38B6C5D62}" dt="2022-09-13T17:43:58.469" v="5938" actId="1076"/>
          <ac:spMkLst>
            <pc:docMk/>
            <pc:sldMk cId="2778401681" sldId="432"/>
            <ac:spMk id="7" creationId="{BF71B592-0C47-77D0-C13C-60EC830556E1}"/>
          </ac:spMkLst>
        </pc:spChg>
        <pc:spChg chg="add mod">
          <ac:chgData name="Sergei Dobrovolskii" userId="73d305bacc4c2cf3" providerId="LiveId" clId="{BA5AE6BD-1FCA-3F46-A157-D0C38B6C5D62}" dt="2022-09-13T17:45:09.480" v="5949" actId="207"/>
          <ac:spMkLst>
            <pc:docMk/>
            <pc:sldMk cId="2778401681" sldId="432"/>
            <ac:spMk id="8" creationId="{4ABAB618-3B0D-067D-A3D2-FD64A1F4B6B7}"/>
          </ac:spMkLst>
        </pc:spChg>
        <pc:spChg chg="add mod">
          <ac:chgData name="Sergei Dobrovolskii" userId="73d305bacc4c2cf3" providerId="LiveId" clId="{BA5AE6BD-1FCA-3F46-A157-D0C38B6C5D62}" dt="2022-09-13T17:45:02.136" v="5948" actId="207"/>
          <ac:spMkLst>
            <pc:docMk/>
            <pc:sldMk cId="2778401681" sldId="432"/>
            <ac:spMk id="9" creationId="{A138819B-5248-4F88-8FD3-48816192A06F}"/>
          </ac:spMkLst>
        </pc:spChg>
        <pc:spChg chg="add mod">
          <ac:chgData name="Sergei Dobrovolskii" userId="73d305bacc4c2cf3" providerId="LiveId" clId="{BA5AE6BD-1FCA-3F46-A157-D0C38B6C5D62}" dt="2022-09-13T17:43:58.469" v="5938" actId="1076"/>
          <ac:spMkLst>
            <pc:docMk/>
            <pc:sldMk cId="2778401681" sldId="432"/>
            <ac:spMk id="14" creationId="{E09B18AE-0225-0F7C-89D2-E8E93CE6D289}"/>
          </ac:spMkLst>
        </pc:spChg>
        <pc:spChg chg="add mod">
          <ac:chgData name="Sergei Dobrovolskii" userId="73d305bacc4c2cf3" providerId="LiveId" clId="{BA5AE6BD-1FCA-3F46-A157-D0C38B6C5D62}" dt="2022-09-13T17:45:09.480" v="5949" actId="207"/>
          <ac:spMkLst>
            <pc:docMk/>
            <pc:sldMk cId="2778401681" sldId="432"/>
            <ac:spMk id="15" creationId="{82B26F6B-4E0D-3A2E-DEC6-0E3181BE2C88}"/>
          </ac:spMkLst>
        </pc:spChg>
        <pc:spChg chg="add mod">
          <ac:chgData name="Sergei Dobrovolskii" userId="73d305bacc4c2cf3" providerId="LiveId" clId="{BA5AE6BD-1FCA-3F46-A157-D0C38B6C5D62}" dt="2022-09-13T17:45:02.136" v="5948" actId="207"/>
          <ac:spMkLst>
            <pc:docMk/>
            <pc:sldMk cId="2778401681" sldId="432"/>
            <ac:spMk id="16" creationId="{948C884B-8368-1A68-39EB-2AD2FC53DCB5}"/>
          </ac:spMkLst>
        </pc:spChg>
        <pc:spChg chg="add mod">
          <ac:chgData name="Sergei Dobrovolskii" userId="73d305bacc4c2cf3" providerId="LiveId" clId="{BA5AE6BD-1FCA-3F46-A157-D0C38B6C5D62}" dt="2022-09-13T17:43:58.469" v="5938" actId="1076"/>
          <ac:spMkLst>
            <pc:docMk/>
            <pc:sldMk cId="2778401681" sldId="432"/>
            <ac:spMk id="22" creationId="{A7528A15-6FDA-5EDF-58EA-40B0E925907A}"/>
          </ac:spMkLst>
        </pc:spChg>
        <pc:spChg chg="add mod">
          <ac:chgData name="Sergei Dobrovolskii" userId="73d305bacc4c2cf3" providerId="LiveId" clId="{BA5AE6BD-1FCA-3F46-A157-D0C38B6C5D62}" dt="2022-09-13T17:43:58.469" v="5938" actId="1076"/>
          <ac:spMkLst>
            <pc:docMk/>
            <pc:sldMk cId="2778401681" sldId="432"/>
            <ac:spMk id="23" creationId="{A9290C2D-7768-FFB6-112C-6A9D72CCAA8D}"/>
          </ac:spMkLst>
        </pc:spChg>
        <pc:spChg chg="add mod">
          <ac:chgData name="Sergei Dobrovolskii" userId="73d305bacc4c2cf3" providerId="LiveId" clId="{BA5AE6BD-1FCA-3F46-A157-D0C38B6C5D62}" dt="2022-09-13T17:46:05.194" v="5969" actId="1076"/>
          <ac:spMkLst>
            <pc:docMk/>
            <pc:sldMk cId="2778401681" sldId="432"/>
            <ac:spMk id="24" creationId="{9FDC8BD6-77A1-0FC3-9492-DCC0ED91ACC7}"/>
          </ac:spMkLst>
        </pc:spChg>
        <pc:spChg chg="add mod">
          <ac:chgData name="Sergei Dobrovolskii" userId="73d305bacc4c2cf3" providerId="LiveId" clId="{BA5AE6BD-1FCA-3F46-A157-D0C38B6C5D62}" dt="2022-09-13T17:46:16.903" v="5979" actId="1076"/>
          <ac:spMkLst>
            <pc:docMk/>
            <pc:sldMk cId="2778401681" sldId="432"/>
            <ac:spMk id="25" creationId="{81EE62ED-CE96-577C-5E9F-83F919BD8360}"/>
          </ac:spMkLst>
        </pc:spChg>
        <pc:spChg chg="add mod">
          <ac:chgData name="Sergei Dobrovolskii" userId="73d305bacc4c2cf3" providerId="LiveId" clId="{BA5AE6BD-1FCA-3F46-A157-D0C38B6C5D62}" dt="2022-09-13T17:45:18.192" v="5950" actId="207"/>
          <ac:spMkLst>
            <pc:docMk/>
            <pc:sldMk cId="2778401681" sldId="432"/>
            <ac:spMk id="31" creationId="{CA1C0199-0AD4-103B-8D32-567709339251}"/>
          </ac:spMkLst>
        </pc:spChg>
        <pc:spChg chg="add del mod">
          <ac:chgData name="Sergei Dobrovolskii" userId="73d305bacc4c2cf3" providerId="LiveId" clId="{BA5AE6BD-1FCA-3F46-A157-D0C38B6C5D62}" dt="2022-09-13T17:44:29.372" v="5943"/>
          <ac:spMkLst>
            <pc:docMk/>
            <pc:sldMk cId="2778401681" sldId="432"/>
            <ac:spMk id="32" creationId="{77335725-B67B-9D03-78D5-A0BFBD14F572}"/>
          </ac:spMkLst>
        </pc:spChg>
        <pc:spChg chg="add del mod">
          <ac:chgData name="Sergei Dobrovolskii" userId="73d305bacc4c2cf3" providerId="LiveId" clId="{BA5AE6BD-1FCA-3F46-A157-D0C38B6C5D62}" dt="2022-09-13T17:44:29.372" v="5943"/>
          <ac:spMkLst>
            <pc:docMk/>
            <pc:sldMk cId="2778401681" sldId="432"/>
            <ac:spMk id="33" creationId="{A244060E-D3FD-A42B-590A-318C2C5BED50}"/>
          </ac:spMkLst>
        </pc:spChg>
        <pc:spChg chg="add del mod">
          <ac:chgData name="Sergei Dobrovolskii" userId="73d305bacc4c2cf3" providerId="LiveId" clId="{BA5AE6BD-1FCA-3F46-A157-D0C38B6C5D62}" dt="2022-09-13T17:44:29.372" v="5943"/>
          <ac:spMkLst>
            <pc:docMk/>
            <pc:sldMk cId="2778401681" sldId="432"/>
            <ac:spMk id="34" creationId="{26CF92FB-BF66-D10E-4487-DCB74D613ABB}"/>
          </ac:spMkLst>
        </pc:spChg>
        <pc:spChg chg="add mod">
          <ac:chgData name="Sergei Dobrovolskii" userId="73d305bacc4c2cf3" providerId="LiveId" clId="{BA5AE6BD-1FCA-3F46-A157-D0C38B6C5D62}" dt="2022-09-13T17:44:43.611" v="5945" actId="167"/>
          <ac:spMkLst>
            <pc:docMk/>
            <pc:sldMk cId="2778401681" sldId="432"/>
            <ac:spMk id="37" creationId="{A0F49D0B-50CE-3099-9B64-131F3A5E8AA2}"/>
          </ac:spMkLst>
        </pc:spChg>
        <pc:grpChg chg="add mod">
          <ac:chgData name="Sergei Dobrovolskii" userId="73d305bacc4c2cf3" providerId="LiveId" clId="{BA5AE6BD-1FCA-3F46-A157-D0C38B6C5D62}" dt="2022-09-13T17:43:33.857" v="5936" actId="1076"/>
          <ac:grpSpMkLst>
            <pc:docMk/>
            <pc:sldMk cId="2778401681" sldId="432"/>
            <ac:grpSpMk id="26" creationId="{159A4EB2-9430-C359-1769-7105D011DD31}"/>
          </ac:grpSpMkLst>
        </pc:grpChg>
        <pc:cxnChg chg="add mod">
          <ac:chgData name="Sergei Dobrovolskii" userId="73d305bacc4c2cf3" providerId="LiveId" clId="{BA5AE6BD-1FCA-3F46-A157-D0C38B6C5D62}" dt="2022-09-13T17:43:58.469" v="5938" actId="1076"/>
          <ac:cxnSpMkLst>
            <pc:docMk/>
            <pc:sldMk cId="2778401681" sldId="432"/>
            <ac:cxnSpMk id="11" creationId="{D40558A4-8706-FAAD-920A-72FAD7B1F345}"/>
          </ac:cxnSpMkLst>
        </pc:cxnChg>
        <pc:cxnChg chg="add mod">
          <ac:chgData name="Sergei Dobrovolskii" userId="73d305bacc4c2cf3" providerId="LiveId" clId="{BA5AE6BD-1FCA-3F46-A157-D0C38B6C5D62}" dt="2022-09-13T17:43:58.469" v="5938" actId="1076"/>
          <ac:cxnSpMkLst>
            <pc:docMk/>
            <pc:sldMk cId="2778401681" sldId="432"/>
            <ac:cxnSpMk id="13" creationId="{8A8FD147-4926-33FC-4600-40CE6C798202}"/>
          </ac:cxnSpMkLst>
        </pc:cxnChg>
        <pc:cxnChg chg="add mod">
          <ac:chgData name="Sergei Dobrovolskii" userId="73d305bacc4c2cf3" providerId="LiveId" clId="{BA5AE6BD-1FCA-3F46-A157-D0C38B6C5D62}" dt="2022-09-13T17:43:58.469" v="5938" actId="1076"/>
          <ac:cxnSpMkLst>
            <pc:docMk/>
            <pc:sldMk cId="2778401681" sldId="432"/>
            <ac:cxnSpMk id="17" creationId="{D2204350-E873-81EC-4E1A-B20246756E10}"/>
          </ac:cxnSpMkLst>
        </pc:cxnChg>
        <pc:cxnChg chg="add mod">
          <ac:chgData name="Sergei Dobrovolskii" userId="73d305bacc4c2cf3" providerId="LiveId" clId="{BA5AE6BD-1FCA-3F46-A157-D0C38B6C5D62}" dt="2022-09-13T17:43:58.469" v="5938" actId="1076"/>
          <ac:cxnSpMkLst>
            <pc:docMk/>
            <pc:sldMk cId="2778401681" sldId="432"/>
            <ac:cxnSpMk id="18" creationId="{F8DBE3E5-ABD5-B7FB-7A32-7AC005D36090}"/>
          </ac:cxnSpMkLst>
        </pc:cxnChg>
        <pc:cxnChg chg="add del mod">
          <ac:chgData name="Sergei Dobrovolskii" userId="73d305bacc4c2cf3" providerId="LiveId" clId="{BA5AE6BD-1FCA-3F46-A157-D0C38B6C5D62}" dt="2022-09-13T17:44:29.372" v="5943"/>
          <ac:cxnSpMkLst>
            <pc:docMk/>
            <pc:sldMk cId="2778401681" sldId="432"/>
            <ac:cxnSpMk id="35" creationId="{E946FD08-FB85-5ECD-CA1B-6A2FF9CE84AE}"/>
          </ac:cxnSpMkLst>
        </pc:cxnChg>
        <pc:cxnChg chg="add del mod">
          <ac:chgData name="Sergei Dobrovolskii" userId="73d305bacc4c2cf3" providerId="LiveId" clId="{BA5AE6BD-1FCA-3F46-A157-D0C38B6C5D62}" dt="2022-09-13T17:44:29.372" v="5943"/>
          <ac:cxnSpMkLst>
            <pc:docMk/>
            <pc:sldMk cId="2778401681" sldId="432"/>
            <ac:cxnSpMk id="36" creationId="{EFF2B0E0-6F75-18B5-54D0-704FFBA0835C}"/>
          </ac:cxnSpMkLst>
        </pc:cxnChg>
      </pc:sldChg>
      <pc:sldChg chg="addSp delSp modSp new mod">
        <pc:chgData name="Sergei Dobrovolskii" userId="73d305bacc4c2cf3" providerId="LiveId" clId="{BA5AE6BD-1FCA-3F46-A157-D0C38B6C5D62}" dt="2022-09-15T14:34:08.787" v="10519" actId="20577"/>
        <pc:sldMkLst>
          <pc:docMk/>
          <pc:sldMk cId="178317270" sldId="433"/>
        </pc:sldMkLst>
        <pc:spChg chg="del mod">
          <ac:chgData name="Sergei Dobrovolskii" userId="73d305bacc4c2cf3" providerId="LiveId" clId="{BA5AE6BD-1FCA-3F46-A157-D0C38B6C5D62}" dt="2022-09-13T17:56:03.991" v="6366"/>
          <ac:spMkLst>
            <pc:docMk/>
            <pc:sldMk cId="178317270" sldId="433"/>
            <ac:spMk id="5" creationId="{AEA19C85-3D8C-29E2-BFB2-579D06C12D32}"/>
          </ac:spMkLst>
        </pc:spChg>
        <pc:spChg chg="add del mod">
          <ac:chgData name="Sergei Dobrovolskii" userId="73d305bacc4c2cf3" providerId="LiveId" clId="{BA5AE6BD-1FCA-3F46-A157-D0C38B6C5D62}" dt="2022-09-13T18:03:56.976" v="6523" actId="20577"/>
          <ac:spMkLst>
            <pc:docMk/>
            <pc:sldMk cId="178317270" sldId="433"/>
            <ac:spMk id="6" creationId="{3F238FE3-C17F-F8DB-DC6C-A16C865F2115}"/>
          </ac:spMkLst>
        </pc:spChg>
        <pc:spChg chg="del">
          <ac:chgData name="Sergei Dobrovolskii" userId="73d305bacc4c2cf3" providerId="LiveId" clId="{BA5AE6BD-1FCA-3F46-A157-D0C38B6C5D62}" dt="2022-09-13T17:55:55.432" v="6361"/>
          <ac:spMkLst>
            <pc:docMk/>
            <pc:sldMk cId="178317270" sldId="433"/>
            <ac:spMk id="7" creationId="{C59E5223-4CF7-01C5-4D50-782893F10BD9}"/>
          </ac:spMkLst>
        </pc:spChg>
        <pc:spChg chg="mod">
          <ac:chgData name="Sergei Dobrovolskii" userId="73d305bacc4c2cf3" providerId="LiveId" clId="{BA5AE6BD-1FCA-3F46-A157-D0C38B6C5D62}" dt="2022-09-13T18:04:18.538" v="6593" actId="20577"/>
          <ac:spMkLst>
            <pc:docMk/>
            <pc:sldMk cId="178317270" sldId="433"/>
            <ac:spMk id="8" creationId="{149BA575-37D7-B8DB-E697-8D78A3E3B652}"/>
          </ac:spMkLst>
        </pc:spChg>
        <pc:spChg chg="add mod">
          <ac:chgData name="Sergei Dobrovolskii" userId="73d305bacc4c2cf3" providerId="LiveId" clId="{BA5AE6BD-1FCA-3F46-A157-D0C38B6C5D62}" dt="2022-09-15T14:34:08.787" v="10519" actId="20577"/>
          <ac:spMkLst>
            <pc:docMk/>
            <pc:sldMk cId="178317270" sldId="433"/>
            <ac:spMk id="11" creationId="{11000D9F-F754-938F-3476-C5784CFAEE56}"/>
          </ac:spMkLst>
        </pc:spChg>
        <pc:spChg chg="add del mod">
          <ac:chgData name="Sergei Dobrovolskii" userId="73d305bacc4c2cf3" providerId="LiveId" clId="{BA5AE6BD-1FCA-3F46-A157-D0C38B6C5D62}" dt="2022-09-13T18:03:54.026" v="6509"/>
          <ac:spMkLst>
            <pc:docMk/>
            <pc:sldMk cId="178317270" sldId="433"/>
            <ac:spMk id="12" creationId="{D83294FE-20A5-0FB6-5AC7-12D27731648B}"/>
          </ac:spMkLst>
        </pc:spChg>
        <pc:picChg chg="add mod">
          <ac:chgData name="Sergei Dobrovolskii" userId="73d305bacc4c2cf3" providerId="LiveId" clId="{BA5AE6BD-1FCA-3F46-A157-D0C38B6C5D62}" dt="2022-09-13T17:55:55.432" v="6361"/>
          <ac:picMkLst>
            <pc:docMk/>
            <pc:sldMk cId="178317270" sldId="433"/>
            <ac:picMk id="9" creationId="{D1FC9849-BD03-F667-F9A3-24B703648CD1}"/>
          </ac:picMkLst>
        </pc:picChg>
        <pc:picChg chg="add del mod">
          <ac:chgData name="Sergei Dobrovolskii" userId="73d305bacc4c2cf3" providerId="LiveId" clId="{BA5AE6BD-1FCA-3F46-A157-D0C38B6C5D62}" dt="2022-09-13T17:55:59.189" v="6365"/>
          <ac:picMkLst>
            <pc:docMk/>
            <pc:sldMk cId="178317270" sldId="433"/>
            <ac:picMk id="10" creationId="{E6CB327A-84E0-3256-05B7-E8590F76D2C2}"/>
          </ac:picMkLst>
        </pc:picChg>
      </pc:sldChg>
      <pc:sldChg chg="addSp delSp modSp new del">
        <pc:chgData name="Sergei Dobrovolskii" userId="73d305bacc4c2cf3" providerId="LiveId" clId="{BA5AE6BD-1FCA-3F46-A157-D0C38B6C5D62}" dt="2022-09-13T17:55:49.779" v="6359" actId="680"/>
        <pc:sldMkLst>
          <pc:docMk/>
          <pc:sldMk cId="1461383984" sldId="433"/>
        </pc:sldMkLst>
        <pc:spChg chg="add del">
          <ac:chgData name="Sergei Dobrovolskii" userId="73d305bacc4c2cf3" providerId="LiveId" clId="{BA5AE6BD-1FCA-3F46-A157-D0C38B6C5D62}" dt="2022-09-13T17:55:49.346" v="6358"/>
          <ac:spMkLst>
            <pc:docMk/>
            <pc:sldMk cId="1461383984" sldId="433"/>
            <ac:spMk id="5" creationId="{B004A586-4441-166D-488B-1860E8B89083}"/>
          </ac:spMkLst>
        </pc:spChg>
        <pc:picChg chg="add del mod">
          <ac:chgData name="Sergei Dobrovolskii" userId="73d305bacc4c2cf3" providerId="LiveId" clId="{BA5AE6BD-1FCA-3F46-A157-D0C38B6C5D62}" dt="2022-09-13T17:55:49.346" v="6358"/>
          <ac:picMkLst>
            <pc:docMk/>
            <pc:sldMk cId="1461383984" sldId="433"/>
            <ac:picMk id="21" creationId="{3B2C08E8-EC91-808C-7030-02E9CB2141CD}"/>
          </ac:picMkLst>
        </pc:picChg>
      </pc:sldChg>
      <pc:sldChg chg="addSp delSp modSp new mod">
        <pc:chgData name="Sergei Dobrovolskii" userId="73d305bacc4c2cf3" providerId="LiveId" clId="{BA5AE6BD-1FCA-3F46-A157-D0C38B6C5D62}" dt="2022-09-15T15:04:45.713" v="10889" actId="20577"/>
        <pc:sldMkLst>
          <pc:docMk/>
          <pc:sldMk cId="3421813217" sldId="434"/>
        </pc:sldMkLst>
        <pc:spChg chg="mod">
          <ac:chgData name="Sergei Dobrovolskii" userId="73d305bacc4c2cf3" providerId="LiveId" clId="{BA5AE6BD-1FCA-3F46-A157-D0C38B6C5D62}" dt="2022-09-13T18:34:04.209" v="7289" actId="20577"/>
          <ac:spMkLst>
            <pc:docMk/>
            <pc:sldMk cId="3421813217" sldId="434"/>
            <ac:spMk id="2" creationId="{A758FE82-88B7-29F4-D1A1-EC526A4171BC}"/>
          </ac:spMkLst>
        </pc:spChg>
        <pc:spChg chg="mod">
          <ac:chgData name="Sergei Dobrovolskii" userId="73d305bacc4c2cf3" providerId="LiveId" clId="{BA5AE6BD-1FCA-3F46-A157-D0C38B6C5D62}" dt="2022-09-15T15:04:45.713" v="10889" actId="20577"/>
          <ac:spMkLst>
            <pc:docMk/>
            <pc:sldMk cId="3421813217" sldId="434"/>
            <ac:spMk id="6" creationId="{F31DB10E-C3F5-2A8D-39E4-799629405AFF}"/>
          </ac:spMkLst>
        </pc:spChg>
        <pc:spChg chg="add mod">
          <ac:chgData name="Sergei Dobrovolskii" userId="73d305bacc4c2cf3" providerId="LiveId" clId="{BA5AE6BD-1FCA-3F46-A157-D0C38B6C5D62}" dt="2022-09-13T18:31:09.879" v="7232" actId="1076"/>
          <ac:spMkLst>
            <pc:docMk/>
            <pc:sldMk cId="3421813217" sldId="434"/>
            <ac:spMk id="8" creationId="{C733667A-0314-4567-15EF-54EAF9C8DD66}"/>
          </ac:spMkLst>
        </pc:spChg>
        <pc:spChg chg="add mod">
          <ac:chgData name="Sergei Dobrovolskii" userId="73d305bacc4c2cf3" providerId="LiveId" clId="{BA5AE6BD-1FCA-3F46-A157-D0C38B6C5D62}" dt="2022-09-13T18:31:09.879" v="7232" actId="1076"/>
          <ac:spMkLst>
            <pc:docMk/>
            <pc:sldMk cId="3421813217" sldId="434"/>
            <ac:spMk id="9" creationId="{E239A1CD-E5D1-9040-3628-BBD2D2150D58}"/>
          </ac:spMkLst>
        </pc:spChg>
        <pc:spChg chg="add mod">
          <ac:chgData name="Sergei Dobrovolskii" userId="73d305bacc4c2cf3" providerId="LiveId" clId="{BA5AE6BD-1FCA-3F46-A157-D0C38B6C5D62}" dt="2022-09-13T18:31:09.879" v="7232" actId="1076"/>
          <ac:spMkLst>
            <pc:docMk/>
            <pc:sldMk cId="3421813217" sldId="434"/>
            <ac:spMk id="10" creationId="{1016399C-7A6B-05B1-8F1F-1A0CE9F253CF}"/>
          </ac:spMkLst>
        </pc:spChg>
        <pc:spChg chg="add mod">
          <ac:chgData name="Sergei Dobrovolskii" userId="73d305bacc4c2cf3" providerId="LiveId" clId="{BA5AE6BD-1FCA-3F46-A157-D0C38B6C5D62}" dt="2022-09-13T18:31:09.879" v="7232" actId="1076"/>
          <ac:spMkLst>
            <pc:docMk/>
            <pc:sldMk cId="3421813217" sldId="434"/>
            <ac:spMk id="11" creationId="{F5D1743D-5A94-EF1D-EB9D-25B8C839D6B6}"/>
          </ac:spMkLst>
        </pc:spChg>
        <pc:spChg chg="add mod">
          <ac:chgData name="Sergei Dobrovolskii" userId="73d305bacc4c2cf3" providerId="LiveId" clId="{BA5AE6BD-1FCA-3F46-A157-D0C38B6C5D62}" dt="2022-09-13T18:31:09.879" v="7232" actId="1076"/>
          <ac:spMkLst>
            <pc:docMk/>
            <pc:sldMk cId="3421813217" sldId="434"/>
            <ac:spMk id="12" creationId="{CADAAB34-8895-E135-C0EF-5890E036AD06}"/>
          </ac:spMkLst>
        </pc:spChg>
        <pc:spChg chg="add mod">
          <ac:chgData name="Sergei Dobrovolskii" userId="73d305bacc4c2cf3" providerId="LiveId" clId="{BA5AE6BD-1FCA-3F46-A157-D0C38B6C5D62}" dt="2022-09-13T18:31:09.879" v="7232" actId="1076"/>
          <ac:spMkLst>
            <pc:docMk/>
            <pc:sldMk cId="3421813217" sldId="434"/>
            <ac:spMk id="14" creationId="{E35AA20F-2FF5-2E62-ADD1-994CC0476FF7}"/>
          </ac:spMkLst>
        </pc:spChg>
        <pc:spChg chg="add mod">
          <ac:chgData name="Sergei Dobrovolskii" userId="73d305bacc4c2cf3" providerId="LiveId" clId="{BA5AE6BD-1FCA-3F46-A157-D0C38B6C5D62}" dt="2022-09-13T18:31:09.879" v="7232" actId="1076"/>
          <ac:spMkLst>
            <pc:docMk/>
            <pc:sldMk cId="3421813217" sldId="434"/>
            <ac:spMk id="17" creationId="{6CD920D7-9D13-3041-1CA8-FF7958143963}"/>
          </ac:spMkLst>
        </pc:spChg>
        <pc:spChg chg="add mod">
          <ac:chgData name="Sergei Dobrovolskii" userId="73d305bacc4c2cf3" providerId="LiveId" clId="{BA5AE6BD-1FCA-3F46-A157-D0C38B6C5D62}" dt="2022-09-13T18:31:09.879" v="7232" actId="1076"/>
          <ac:spMkLst>
            <pc:docMk/>
            <pc:sldMk cId="3421813217" sldId="434"/>
            <ac:spMk id="18" creationId="{F0D41350-CDBD-D90E-B83A-1148F672448D}"/>
          </ac:spMkLst>
        </pc:spChg>
        <pc:spChg chg="add mod">
          <ac:chgData name="Sergei Dobrovolskii" userId="73d305bacc4c2cf3" providerId="LiveId" clId="{BA5AE6BD-1FCA-3F46-A157-D0C38B6C5D62}" dt="2022-09-13T18:31:09.879" v="7232" actId="1076"/>
          <ac:spMkLst>
            <pc:docMk/>
            <pc:sldMk cId="3421813217" sldId="434"/>
            <ac:spMk id="19" creationId="{6002AC6C-D80A-9AF4-114C-F7466BDEB81C}"/>
          </ac:spMkLst>
        </pc:spChg>
        <pc:spChg chg="add mod">
          <ac:chgData name="Sergei Dobrovolskii" userId="73d305bacc4c2cf3" providerId="LiveId" clId="{BA5AE6BD-1FCA-3F46-A157-D0C38B6C5D62}" dt="2022-09-13T18:31:09.879" v="7232" actId="1076"/>
          <ac:spMkLst>
            <pc:docMk/>
            <pc:sldMk cId="3421813217" sldId="434"/>
            <ac:spMk id="20" creationId="{24AC3413-D975-E430-D9C9-01B029BC591C}"/>
          </ac:spMkLst>
        </pc:spChg>
        <pc:spChg chg="add mod">
          <ac:chgData name="Sergei Dobrovolskii" userId="73d305bacc4c2cf3" providerId="LiveId" clId="{BA5AE6BD-1FCA-3F46-A157-D0C38B6C5D62}" dt="2022-09-13T18:31:09.879" v="7232" actId="1076"/>
          <ac:spMkLst>
            <pc:docMk/>
            <pc:sldMk cId="3421813217" sldId="434"/>
            <ac:spMk id="22" creationId="{64FFC008-115F-3D2D-9B44-114A5CBBCC42}"/>
          </ac:spMkLst>
        </pc:spChg>
        <pc:spChg chg="add del mod">
          <ac:chgData name="Sergei Dobrovolskii" userId="73d305bacc4c2cf3" providerId="LiveId" clId="{BA5AE6BD-1FCA-3F46-A157-D0C38B6C5D62}" dt="2022-09-15T15:02:04.647" v="10875" actId="478"/>
          <ac:spMkLst>
            <pc:docMk/>
            <pc:sldMk cId="3421813217" sldId="434"/>
            <ac:spMk id="30" creationId="{52CF22EA-384A-89AA-44B8-BD7DE304C8D3}"/>
          </ac:spMkLst>
        </pc:spChg>
        <pc:spChg chg="add del mod">
          <ac:chgData name="Sergei Dobrovolskii" userId="73d305bacc4c2cf3" providerId="LiveId" clId="{BA5AE6BD-1FCA-3F46-A157-D0C38B6C5D62}" dt="2022-09-13T18:38:28.792" v="7458"/>
          <ac:spMkLst>
            <pc:docMk/>
            <pc:sldMk cId="3421813217" sldId="434"/>
            <ac:spMk id="31" creationId="{7CB2732B-30D5-6F53-D75F-CB3A6FD1101D}"/>
          </ac:spMkLst>
        </pc:spChg>
        <pc:spChg chg="add del">
          <ac:chgData name="Sergei Dobrovolskii" userId="73d305bacc4c2cf3" providerId="LiveId" clId="{BA5AE6BD-1FCA-3F46-A157-D0C38B6C5D62}" dt="2022-09-13T18:40:54.874" v="7575" actId="478"/>
          <ac:spMkLst>
            <pc:docMk/>
            <pc:sldMk cId="3421813217" sldId="434"/>
            <ac:spMk id="32" creationId="{3CB583F6-C220-99BE-DCAE-4447422132C4}"/>
          </ac:spMkLst>
        </pc:spChg>
        <pc:spChg chg="add mod">
          <ac:chgData name="Sergei Dobrovolskii" userId="73d305bacc4c2cf3" providerId="LiveId" clId="{BA5AE6BD-1FCA-3F46-A157-D0C38B6C5D62}" dt="2022-09-13T18:41:37.734" v="7583" actId="208"/>
          <ac:spMkLst>
            <pc:docMk/>
            <pc:sldMk cId="3421813217" sldId="434"/>
            <ac:spMk id="33" creationId="{FF4F440B-C2CF-D91A-9007-DE5B0B1D06AB}"/>
          </ac:spMkLst>
        </pc:spChg>
        <pc:spChg chg="add mod">
          <ac:chgData name="Sergei Dobrovolskii" userId="73d305bacc4c2cf3" providerId="LiveId" clId="{BA5AE6BD-1FCA-3F46-A157-D0C38B6C5D62}" dt="2022-09-15T15:02:24.924" v="10878" actId="1076"/>
          <ac:spMkLst>
            <pc:docMk/>
            <pc:sldMk cId="3421813217" sldId="434"/>
            <ac:spMk id="59" creationId="{7D824793-81F4-E8B9-7F59-7C255F1C195E}"/>
          </ac:spMkLst>
        </pc:spChg>
        <pc:grpChg chg="add mod">
          <ac:chgData name="Sergei Dobrovolskii" userId="73d305bacc4c2cf3" providerId="LiveId" clId="{BA5AE6BD-1FCA-3F46-A157-D0C38B6C5D62}" dt="2022-09-13T20:35:33.392" v="7688" actId="1076"/>
          <ac:grpSpMkLst>
            <pc:docMk/>
            <pc:sldMk cId="3421813217" sldId="434"/>
            <ac:grpSpMk id="34" creationId="{9EF86B3B-6571-2ED7-3B85-1E36BF4B7FB3}"/>
          </ac:grpSpMkLst>
        </pc:grpChg>
        <pc:grpChg chg="add mod">
          <ac:chgData name="Sergei Dobrovolskii" userId="73d305bacc4c2cf3" providerId="LiveId" clId="{BA5AE6BD-1FCA-3F46-A157-D0C38B6C5D62}" dt="2022-09-15T15:02:21.664" v="10877" actId="1076"/>
          <ac:grpSpMkLst>
            <pc:docMk/>
            <pc:sldMk cId="3421813217" sldId="434"/>
            <ac:grpSpMk id="57" creationId="{C972C46D-1662-D615-5F9C-537BF99CE94F}"/>
          </ac:grpSpMkLst>
        </pc:grpChg>
        <pc:graphicFrameChg chg="add del mod modGraphic">
          <ac:chgData name="Sergei Dobrovolskii" userId="73d305bacc4c2cf3" providerId="LiveId" clId="{BA5AE6BD-1FCA-3F46-A157-D0C38B6C5D62}" dt="2022-09-13T18:30:30.943" v="7226" actId="21"/>
          <ac:graphicFrameMkLst>
            <pc:docMk/>
            <pc:sldMk cId="3421813217" sldId="434"/>
            <ac:graphicFrameMk id="23" creationId="{D0C7FBF9-73C4-CCAA-77F6-3CAE2096CD61}"/>
          </ac:graphicFrameMkLst>
        </pc:graphicFrameChg>
        <pc:graphicFrameChg chg="add del mod modGraphic">
          <ac:chgData name="Sergei Dobrovolskii" userId="73d305bacc4c2cf3" providerId="LiveId" clId="{BA5AE6BD-1FCA-3F46-A157-D0C38B6C5D62}" dt="2022-09-13T20:34:02.006" v="7599" actId="21"/>
          <ac:graphicFrameMkLst>
            <pc:docMk/>
            <pc:sldMk cId="3421813217" sldId="434"/>
            <ac:graphicFrameMk id="28" creationId="{C6575119-D355-55AD-1A86-3866C5B1FFDF}"/>
          </ac:graphicFrameMkLst>
        </pc:graphicFrameChg>
        <pc:graphicFrameChg chg="add del mod">
          <ac:chgData name="Sergei Dobrovolskii" userId="73d305bacc4c2cf3" providerId="LiveId" clId="{BA5AE6BD-1FCA-3F46-A157-D0C38B6C5D62}" dt="2022-09-13T20:34:07.692" v="7602"/>
          <ac:graphicFrameMkLst>
            <pc:docMk/>
            <pc:sldMk cId="3421813217" sldId="434"/>
            <ac:graphicFrameMk id="39" creationId="{9C54EB8E-6CDF-4B75-3DF1-D7057B326AF1}"/>
          </ac:graphicFrameMkLst>
        </pc:graphicFrameChg>
        <pc:picChg chg="add mod modCrop">
          <ac:chgData name="Sergei Dobrovolskii" userId="73d305bacc4c2cf3" providerId="LiveId" clId="{BA5AE6BD-1FCA-3F46-A157-D0C38B6C5D62}" dt="2022-09-13T18:31:09.879" v="7232" actId="1076"/>
          <ac:picMkLst>
            <pc:docMk/>
            <pc:sldMk cId="3421813217" sldId="434"/>
            <ac:picMk id="7" creationId="{0B6C1210-6041-5AD7-5D21-0E78CB83F2C2}"/>
          </ac:picMkLst>
        </pc:picChg>
        <pc:picChg chg="add mod modCrop">
          <ac:chgData name="Sergei Dobrovolskii" userId="73d305bacc4c2cf3" providerId="LiveId" clId="{BA5AE6BD-1FCA-3F46-A157-D0C38B6C5D62}" dt="2022-09-13T18:31:09.879" v="7232" actId="1076"/>
          <ac:picMkLst>
            <pc:docMk/>
            <pc:sldMk cId="3421813217" sldId="434"/>
            <ac:picMk id="15" creationId="{BB341E32-D53C-3ED2-D707-1336321233B3}"/>
          </ac:picMkLst>
        </pc:picChg>
        <pc:picChg chg="add mod modCrop">
          <ac:chgData name="Sergei Dobrovolskii" userId="73d305bacc4c2cf3" providerId="LiveId" clId="{BA5AE6BD-1FCA-3F46-A157-D0C38B6C5D62}" dt="2022-09-13T18:31:09.879" v="7232" actId="1076"/>
          <ac:picMkLst>
            <pc:docMk/>
            <pc:sldMk cId="3421813217" sldId="434"/>
            <ac:picMk id="16" creationId="{03D4027E-25B3-0434-1EAC-0C942A675230}"/>
          </ac:picMkLst>
        </pc:picChg>
        <pc:picChg chg="add del mod">
          <ac:chgData name="Sergei Dobrovolskii" userId="73d305bacc4c2cf3" providerId="LiveId" clId="{BA5AE6BD-1FCA-3F46-A157-D0C38B6C5D62}" dt="2022-09-13T18:31:12.722" v="7234"/>
          <ac:picMkLst>
            <pc:docMk/>
            <pc:sldMk cId="3421813217" sldId="434"/>
            <ac:picMk id="25" creationId="{27B007DA-A8CA-4D9E-1C49-CC8982FD043A}"/>
          </ac:picMkLst>
        </pc:picChg>
        <pc:picChg chg="add del mod">
          <ac:chgData name="Sergei Dobrovolskii" userId="73d305bacc4c2cf3" providerId="LiveId" clId="{BA5AE6BD-1FCA-3F46-A157-D0C38B6C5D62}" dt="2022-09-13T18:31:14.383" v="7236"/>
          <ac:picMkLst>
            <pc:docMk/>
            <pc:sldMk cId="3421813217" sldId="434"/>
            <ac:picMk id="26" creationId="{3FC0F3FF-31E9-4022-2940-3FE55D051D71}"/>
          </ac:picMkLst>
        </pc:picChg>
        <pc:picChg chg="add mod modCrop">
          <ac:chgData name="Sergei Dobrovolskii" userId="73d305bacc4c2cf3" providerId="LiveId" clId="{BA5AE6BD-1FCA-3F46-A157-D0C38B6C5D62}" dt="2022-09-15T15:04:06.248" v="10879" actId="732"/>
          <ac:picMkLst>
            <pc:docMk/>
            <pc:sldMk cId="3421813217" sldId="434"/>
            <ac:picMk id="27" creationId="{1D387F65-1BB5-93CD-3832-C9E770AB43FE}"/>
          </ac:picMkLst>
        </pc:picChg>
        <pc:picChg chg="add del mod">
          <ac:chgData name="Sergei Dobrovolskii" userId="73d305bacc4c2cf3" providerId="LiveId" clId="{BA5AE6BD-1FCA-3F46-A157-D0C38B6C5D62}" dt="2022-09-13T18:46:27.337" v="7594" actId="478"/>
          <ac:picMkLst>
            <pc:docMk/>
            <pc:sldMk cId="3421813217" sldId="434"/>
            <ac:picMk id="37" creationId="{DC2286BB-16BA-FAF1-6BD7-42110727DC0A}"/>
          </ac:picMkLst>
        </pc:picChg>
        <pc:picChg chg="add mod">
          <ac:chgData name="Sergei Dobrovolskii" userId="73d305bacc4c2cf3" providerId="LiveId" clId="{BA5AE6BD-1FCA-3F46-A157-D0C38B6C5D62}" dt="2022-09-13T20:41:55.793" v="7738" actId="14100"/>
          <ac:picMkLst>
            <pc:docMk/>
            <pc:sldMk cId="3421813217" sldId="434"/>
            <ac:picMk id="38" creationId="{66D4597A-6F4F-824C-E502-6F7E8138E6FF}"/>
          </ac:picMkLst>
        </pc:picChg>
        <pc:picChg chg="add mod modCrop">
          <ac:chgData name="Sergei Dobrovolskii" userId="73d305bacc4c2cf3" providerId="LiveId" clId="{BA5AE6BD-1FCA-3F46-A157-D0C38B6C5D62}" dt="2022-09-13T20:39:50.196" v="7728" actId="732"/>
          <ac:picMkLst>
            <pc:docMk/>
            <pc:sldMk cId="3421813217" sldId="434"/>
            <ac:picMk id="40" creationId="{4DEFAC9E-7E8F-8830-B596-FC9F611E1F4E}"/>
          </ac:picMkLst>
        </pc:picChg>
        <pc:cxnChg chg="add mod">
          <ac:chgData name="Sergei Dobrovolskii" userId="73d305bacc4c2cf3" providerId="LiveId" clId="{BA5AE6BD-1FCA-3F46-A157-D0C38B6C5D62}" dt="2022-09-13T18:30:35.895" v="7227" actId="1076"/>
          <ac:cxnSpMkLst>
            <pc:docMk/>
            <pc:sldMk cId="3421813217" sldId="434"/>
            <ac:cxnSpMk id="13" creationId="{302FBC63-7A09-08FC-643F-51B673061620}"/>
          </ac:cxnSpMkLst>
        </pc:cxnChg>
        <pc:cxnChg chg="add mod">
          <ac:chgData name="Sergei Dobrovolskii" userId="73d305bacc4c2cf3" providerId="LiveId" clId="{BA5AE6BD-1FCA-3F46-A157-D0C38B6C5D62}" dt="2022-09-13T18:31:09.879" v="7232" actId="1076"/>
          <ac:cxnSpMkLst>
            <pc:docMk/>
            <pc:sldMk cId="3421813217" sldId="434"/>
            <ac:cxnSpMk id="21" creationId="{BA359A4C-A118-045D-64F0-D1A6715F1C20}"/>
          </ac:cxnSpMkLst>
        </pc:cxnChg>
        <pc:cxnChg chg="add mod">
          <ac:chgData name="Sergei Dobrovolskii" userId="73d305bacc4c2cf3" providerId="LiveId" clId="{BA5AE6BD-1FCA-3F46-A157-D0C38B6C5D62}" dt="2022-09-13T20:41:50.981" v="7737" actId="14100"/>
          <ac:cxnSpMkLst>
            <pc:docMk/>
            <pc:sldMk cId="3421813217" sldId="434"/>
            <ac:cxnSpMk id="36" creationId="{203E2C70-DBC0-8B04-5855-50E0D20AC01C}"/>
          </ac:cxnSpMkLst>
        </pc:cxnChg>
        <pc:cxnChg chg="add mod">
          <ac:chgData name="Sergei Dobrovolskii" userId="73d305bacc4c2cf3" providerId="LiveId" clId="{BA5AE6BD-1FCA-3F46-A157-D0C38B6C5D62}" dt="2022-09-13T20:36:15.914" v="7696" actId="14100"/>
          <ac:cxnSpMkLst>
            <pc:docMk/>
            <pc:sldMk cId="3421813217" sldId="434"/>
            <ac:cxnSpMk id="43" creationId="{5EDF1BE3-D987-148A-3222-680738B627D2}"/>
          </ac:cxnSpMkLst>
        </pc:cxnChg>
        <pc:cxnChg chg="add del mod">
          <ac:chgData name="Sergei Dobrovolskii" userId="73d305bacc4c2cf3" providerId="LiveId" clId="{BA5AE6BD-1FCA-3F46-A157-D0C38B6C5D62}" dt="2022-09-13T20:37:57.343" v="7701" actId="478"/>
          <ac:cxnSpMkLst>
            <pc:docMk/>
            <pc:sldMk cId="3421813217" sldId="434"/>
            <ac:cxnSpMk id="46" creationId="{E74E50C2-7FE1-65FA-576B-D4B2A49E7B34}"/>
          </ac:cxnSpMkLst>
        </pc:cxnChg>
        <pc:cxnChg chg="add mod">
          <ac:chgData name="Sergei Dobrovolskii" userId="73d305bacc4c2cf3" providerId="LiveId" clId="{BA5AE6BD-1FCA-3F46-A157-D0C38B6C5D62}" dt="2022-09-13T20:40:35.613" v="7734" actId="208"/>
          <ac:cxnSpMkLst>
            <pc:docMk/>
            <pc:sldMk cId="3421813217" sldId="434"/>
            <ac:cxnSpMk id="47" creationId="{EB3A5E99-73AD-E896-75A8-4A58634BAB92}"/>
          </ac:cxnSpMkLst>
        </pc:cxnChg>
        <pc:cxnChg chg="add mod">
          <ac:chgData name="Sergei Dobrovolskii" userId="73d305bacc4c2cf3" providerId="LiveId" clId="{BA5AE6BD-1FCA-3F46-A157-D0C38B6C5D62}" dt="2022-09-13T20:38:46.636" v="7711" actId="14100"/>
          <ac:cxnSpMkLst>
            <pc:docMk/>
            <pc:sldMk cId="3421813217" sldId="434"/>
            <ac:cxnSpMk id="48" creationId="{49807AC8-AF2D-8302-E926-4155C26E52AE}"/>
          </ac:cxnSpMkLst>
        </pc:cxnChg>
        <pc:cxnChg chg="add mod">
          <ac:chgData name="Sergei Dobrovolskii" userId="73d305bacc4c2cf3" providerId="LiveId" clId="{BA5AE6BD-1FCA-3F46-A157-D0C38B6C5D62}" dt="2022-09-13T20:39:04.927" v="7713" actId="1076"/>
          <ac:cxnSpMkLst>
            <pc:docMk/>
            <pc:sldMk cId="3421813217" sldId="434"/>
            <ac:cxnSpMk id="50" creationId="{9BCAAE8F-504A-2124-1E9A-3F6DF7FAF4DF}"/>
          </ac:cxnSpMkLst>
        </pc:cxnChg>
        <pc:cxnChg chg="add mod">
          <ac:chgData name="Sergei Dobrovolskii" userId="73d305bacc4c2cf3" providerId="LiveId" clId="{BA5AE6BD-1FCA-3F46-A157-D0C38B6C5D62}" dt="2022-09-13T20:39:08.798" v="7715" actId="1076"/>
          <ac:cxnSpMkLst>
            <pc:docMk/>
            <pc:sldMk cId="3421813217" sldId="434"/>
            <ac:cxnSpMk id="51" creationId="{2F3A81B1-B560-B41D-5E1D-3F9A7DCE5578}"/>
          </ac:cxnSpMkLst>
        </pc:cxnChg>
        <pc:cxnChg chg="add mod">
          <ac:chgData name="Sergei Dobrovolskii" userId="73d305bacc4c2cf3" providerId="LiveId" clId="{BA5AE6BD-1FCA-3F46-A157-D0C38B6C5D62}" dt="2022-09-13T20:39:13.301" v="7717" actId="1076"/>
          <ac:cxnSpMkLst>
            <pc:docMk/>
            <pc:sldMk cId="3421813217" sldId="434"/>
            <ac:cxnSpMk id="52" creationId="{1D9DDF7E-9F6E-5922-F8FE-7921CC44D142}"/>
          </ac:cxnSpMkLst>
        </pc:cxnChg>
        <pc:cxnChg chg="add mod">
          <ac:chgData name="Sergei Dobrovolskii" userId="73d305bacc4c2cf3" providerId="LiveId" clId="{BA5AE6BD-1FCA-3F46-A157-D0C38B6C5D62}" dt="2022-09-13T20:39:19.576" v="7719" actId="1076"/>
          <ac:cxnSpMkLst>
            <pc:docMk/>
            <pc:sldMk cId="3421813217" sldId="434"/>
            <ac:cxnSpMk id="53" creationId="{34025932-1577-81D3-AB6C-DFC086AFAE60}"/>
          </ac:cxnSpMkLst>
        </pc:cxnChg>
        <pc:cxnChg chg="add mod">
          <ac:chgData name="Sergei Dobrovolskii" userId="73d305bacc4c2cf3" providerId="LiveId" clId="{BA5AE6BD-1FCA-3F46-A157-D0C38B6C5D62}" dt="2022-09-13T20:39:29.120" v="7724" actId="1076"/>
          <ac:cxnSpMkLst>
            <pc:docMk/>
            <pc:sldMk cId="3421813217" sldId="434"/>
            <ac:cxnSpMk id="54" creationId="{35E822AF-B13E-55A7-800C-212D6C0DC4A6}"/>
          </ac:cxnSpMkLst>
        </pc:cxnChg>
        <pc:cxnChg chg="add mod">
          <ac:chgData name="Sergei Dobrovolskii" userId="73d305bacc4c2cf3" providerId="LiveId" clId="{BA5AE6BD-1FCA-3F46-A157-D0C38B6C5D62}" dt="2022-09-13T20:39:56.758" v="7729" actId="14100"/>
          <ac:cxnSpMkLst>
            <pc:docMk/>
            <pc:sldMk cId="3421813217" sldId="434"/>
            <ac:cxnSpMk id="55" creationId="{FF9A4734-7E9D-7D97-0754-945DC3392574}"/>
          </ac:cxnSpMkLst>
        </pc:cxnChg>
      </pc:sldChg>
      <pc:sldChg chg="addSp modSp new mod">
        <pc:chgData name="Sergei Dobrovolskii" userId="73d305bacc4c2cf3" providerId="LiveId" clId="{BA5AE6BD-1FCA-3F46-A157-D0C38B6C5D62}" dt="2022-09-13T22:22:34.258" v="9367" actId="1076"/>
        <pc:sldMkLst>
          <pc:docMk/>
          <pc:sldMk cId="1948755107" sldId="435"/>
        </pc:sldMkLst>
        <pc:spChg chg="mod">
          <ac:chgData name="Sergei Dobrovolskii" userId="73d305bacc4c2cf3" providerId="LiveId" clId="{BA5AE6BD-1FCA-3F46-A157-D0C38B6C5D62}" dt="2022-09-13T20:54:09.219" v="7903" actId="20577"/>
          <ac:spMkLst>
            <pc:docMk/>
            <pc:sldMk cId="1948755107" sldId="435"/>
            <ac:spMk id="2" creationId="{324FB95E-67AE-0E4D-39A8-044E48C4EB28}"/>
          </ac:spMkLst>
        </pc:spChg>
        <pc:spChg chg="mod">
          <ac:chgData name="Sergei Dobrovolskii" userId="73d305bacc4c2cf3" providerId="LiveId" clId="{BA5AE6BD-1FCA-3F46-A157-D0C38B6C5D62}" dt="2022-09-13T20:54:16.552" v="7941" actId="20577"/>
          <ac:spMkLst>
            <pc:docMk/>
            <pc:sldMk cId="1948755107" sldId="435"/>
            <ac:spMk id="6" creationId="{BB4EFA20-AB2E-EA13-2A03-9D9EB4F8F616}"/>
          </ac:spMkLst>
        </pc:spChg>
        <pc:spChg chg="add mod">
          <ac:chgData name="Sergei Dobrovolskii" userId="73d305bacc4c2cf3" providerId="LiveId" clId="{BA5AE6BD-1FCA-3F46-A157-D0C38B6C5D62}" dt="2022-09-13T22:21:35.300" v="9278" actId="207"/>
          <ac:spMkLst>
            <pc:docMk/>
            <pc:sldMk cId="1948755107" sldId="435"/>
            <ac:spMk id="11" creationId="{CF312343-C7DA-5BD7-B29F-D1251B2176EF}"/>
          </ac:spMkLst>
        </pc:spChg>
        <pc:spChg chg="add mod">
          <ac:chgData name="Sergei Dobrovolskii" userId="73d305bacc4c2cf3" providerId="LiveId" clId="{BA5AE6BD-1FCA-3F46-A157-D0C38B6C5D62}" dt="2022-09-13T22:21:57.868" v="9306" actId="1076"/>
          <ac:spMkLst>
            <pc:docMk/>
            <pc:sldMk cId="1948755107" sldId="435"/>
            <ac:spMk id="12" creationId="{7BE69A51-0808-1AB8-B75C-C4193C5F3433}"/>
          </ac:spMkLst>
        </pc:spChg>
        <pc:spChg chg="add mod">
          <ac:chgData name="Sergei Dobrovolskii" userId="73d305bacc4c2cf3" providerId="LiveId" clId="{BA5AE6BD-1FCA-3F46-A157-D0C38B6C5D62}" dt="2022-09-13T22:22:34.258" v="9367" actId="1076"/>
          <ac:spMkLst>
            <pc:docMk/>
            <pc:sldMk cId="1948755107" sldId="435"/>
            <ac:spMk id="13" creationId="{2B9CC3EB-3866-019F-CEA1-30E13810648E}"/>
          </ac:spMkLst>
        </pc:spChg>
        <pc:graphicFrameChg chg="add mod modGraphic">
          <ac:chgData name="Sergei Dobrovolskii" userId="73d305bacc4c2cf3" providerId="LiveId" clId="{BA5AE6BD-1FCA-3F46-A157-D0C38B6C5D62}" dt="2022-09-13T22:22:07.384" v="9307" actId="1076"/>
          <ac:graphicFrameMkLst>
            <pc:docMk/>
            <pc:sldMk cId="1948755107" sldId="435"/>
            <ac:graphicFrameMk id="7" creationId="{B17846EC-1E5E-0B6F-404A-5C212B3C5B3B}"/>
          </ac:graphicFrameMkLst>
        </pc:graphicFrameChg>
        <pc:picChg chg="add mod modCrop">
          <ac:chgData name="Sergei Dobrovolskii" userId="73d305bacc4c2cf3" providerId="LiveId" clId="{BA5AE6BD-1FCA-3F46-A157-D0C38B6C5D62}" dt="2022-09-13T20:54:46.565" v="8057"/>
          <ac:picMkLst>
            <pc:docMk/>
            <pc:sldMk cId="1948755107" sldId="435"/>
            <ac:picMk id="8" creationId="{F86EEC65-920E-8082-B2FB-992F979E8801}"/>
          </ac:picMkLst>
        </pc:picChg>
        <pc:cxnChg chg="add mod">
          <ac:chgData name="Sergei Dobrovolskii" userId="73d305bacc4c2cf3" providerId="LiveId" clId="{BA5AE6BD-1FCA-3F46-A157-D0C38B6C5D62}" dt="2022-09-13T20:52:11.593" v="7868" actId="208"/>
          <ac:cxnSpMkLst>
            <pc:docMk/>
            <pc:sldMk cId="1948755107" sldId="435"/>
            <ac:cxnSpMk id="10" creationId="{D7218E9B-94E8-5335-5F57-9310E9192609}"/>
          </ac:cxnSpMkLst>
        </pc:cxnChg>
      </pc:sldChg>
      <pc:sldChg chg="addSp delSp modSp new mod">
        <pc:chgData name="Sergei Dobrovolskii" userId="73d305bacc4c2cf3" providerId="LiveId" clId="{BA5AE6BD-1FCA-3F46-A157-D0C38B6C5D62}" dt="2022-09-15T21:19:47.563" v="11486" actId="14100"/>
        <pc:sldMkLst>
          <pc:docMk/>
          <pc:sldMk cId="716647673" sldId="436"/>
        </pc:sldMkLst>
        <pc:spChg chg="mod">
          <ac:chgData name="Sergei Dobrovolskii" userId="73d305bacc4c2cf3" providerId="LiveId" clId="{BA5AE6BD-1FCA-3F46-A157-D0C38B6C5D62}" dt="2022-09-13T21:48:20.562" v="9186" actId="20577"/>
          <ac:spMkLst>
            <pc:docMk/>
            <pc:sldMk cId="716647673" sldId="436"/>
            <ac:spMk id="5" creationId="{B28CDAAC-4435-8E8A-9F38-A19C4730AB2F}"/>
          </ac:spMkLst>
        </pc:spChg>
        <pc:spChg chg="del">
          <ac:chgData name="Sergei Dobrovolskii" userId="73d305bacc4c2cf3" providerId="LiveId" clId="{BA5AE6BD-1FCA-3F46-A157-D0C38B6C5D62}" dt="2022-09-13T22:18:50.242" v="9220" actId="478"/>
          <ac:spMkLst>
            <pc:docMk/>
            <pc:sldMk cId="716647673" sldId="436"/>
            <ac:spMk id="6" creationId="{08A3E609-B746-9287-5DE0-DBC0919A60D2}"/>
          </ac:spMkLst>
        </pc:spChg>
        <pc:spChg chg="del">
          <ac:chgData name="Sergei Dobrovolskii" userId="73d305bacc4c2cf3" providerId="LiveId" clId="{BA5AE6BD-1FCA-3F46-A157-D0C38B6C5D62}" dt="2022-09-13T22:18:52.956" v="9222" actId="478"/>
          <ac:spMkLst>
            <pc:docMk/>
            <pc:sldMk cId="716647673" sldId="436"/>
            <ac:spMk id="7" creationId="{EF5FC450-A12A-11A8-4CA1-9F3F4051518F}"/>
          </ac:spMkLst>
        </pc:spChg>
        <pc:spChg chg="del">
          <ac:chgData name="Sergei Dobrovolskii" userId="73d305bacc4c2cf3" providerId="LiveId" clId="{BA5AE6BD-1FCA-3F46-A157-D0C38B6C5D62}" dt="2022-09-13T22:18:51.988" v="9221" actId="478"/>
          <ac:spMkLst>
            <pc:docMk/>
            <pc:sldMk cId="716647673" sldId="436"/>
            <ac:spMk id="8" creationId="{7FF6816F-813A-F95A-FE78-DA386EBA1E15}"/>
          </ac:spMkLst>
        </pc:spChg>
        <pc:spChg chg="mod">
          <ac:chgData name="Sergei Dobrovolskii" userId="73d305bacc4c2cf3" providerId="LiveId" clId="{BA5AE6BD-1FCA-3F46-A157-D0C38B6C5D62}" dt="2022-09-13T21:48:31.248" v="9219" actId="20577"/>
          <ac:spMkLst>
            <pc:docMk/>
            <pc:sldMk cId="716647673" sldId="436"/>
            <ac:spMk id="9" creationId="{F7493D34-288C-8AF3-42A3-E7A7A966A77E}"/>
          </ac:spMkLst>
        </pc:spChg>
        <pc:spChg chg="add del mod">
          <ac:chgData name="Sergei Dobrovolskii" userId="73d305bacc4c2cf3" providerId="LiveId" clId="{BA5AE6BD-1FCA-3F46-A157-D0C38B6C5D62}" dt="2022-09-13T22:48:12.273" v="9484"/>
          <ac:spMkLst>
            <pc:docMk/>
            <pc:sldMk cId="716647673" sldId="436"/>
            <ac:spMk id="15" creationId="{8D7D2FA6-DB66-24B3-4EF6-E7D6EEEE7A07}"/>
          </ac:spMkLst>
        </pc:spChg>
        <pc:spChg chg="add mod">
          <ac:chgData name="Sergei Dobrovolskii" userId="73d305bacc4c2cf3" providerId="LiveId" clId="{BA5AE6BD-1FCA-3F46-A157-D0C38B6C5D62}" dt="2022-09-15T19:18:22.083" v="11425" actId="1076"/>
          <ac:spMkLst>
            <pc:docMk/>
            <pc:sldMk cId="716647673" sldId="436"/>
            <ac:spMk id="16" creationId="{8388CB14-0DAD-0EF9-1839-79D7D59EF2C8}"/>
          </ac:spMkLst>
        </pc:spChg>
        <pc:graphicFrameChg chg="add del mod modGraphic">
          <ac:chgData name="Sergei Dobrovolskii" userId="73d305bacc4c2cf3" providerId="LiveId" clId="{BA5AE6BD-1FCA-3F46-A157-D0C38B6C5D62}" dt="2022-09-15T21:15:24.430" v="11453" actId="478"/>
          <ac:graphicFrameMkLst>
            <pc:docMk/>
            <pc:sldMk cId="716647673" sldId="436"/>
            <ac:graphicFrameMk id="6" creationId="{A55C44E9-9206-A5FF-95CF-95080BEB6C48}"/>
          </ac:graphicFrameMkLst>
        </pc:graphicFrameChg>
        <pc:graphicFrameChg chg="add del mod modGraphic">
          <ac:chgData name="Sergei Dobrovolskii" userId="73d305bacc4c2cf3" providerId="LiveId" clId="{BA5AE6BD-1FCA-3F46-A157-D0C38B6C5D62}" dt="2022-09-15T21:15:37.095" v="11456" actId="478"/>
          <ac:graphicFrameMkLst>
            <pc:docMk/>
            <pc:sldMk cId="716647673" sldId="436"/>
            <ac:graphicFrameMk id="7" creationId="{5246B828-504C-ACDB-FA5F-9A2963BBA447}"/>
          </ac:graphicFrameMkLst>
        </pc:graphicFrameChg>
        <pc:graphicFrameChg chg="add del mod">
          <ac:chgData name="Sergei Dobrovolskii" userId="73d305bacc4c2cf3" providerId="LiveId" clId="{BA5AE6BD-1FCA-3F46-A157-D0C38B6C5D62}" dt="2022-09-15T21:16:01.582" v="11462" actId="478"/>
          <ac:graphicFrameMkLst>
            <pc:docMk/>
            <pc:sldMk cId="716647673" sldId="436"/>
            <ac:graphicFrameMk id="8" creationId="{576A897C-D196-87AB-E870-3E541CC6CA4A}"/>
          </ac:graphicFrameMkLst>
        </pc:graphicFrameChg>
        <pc:graphicFrameChg chg="add del mod modGraphic">
          <ac:chgData name="Sergei Dobrovolskii" userId="73d305bacc4c2cf3" providerId="LiveId" clId="{BA5AE6BD-1FCA-3F46-A157-D0C38B6C5D62}" dt="2022-09-13T22:19:23.706" v="9227" actId="478"/>
          <ac:graphicFrameMkLst>
            <pc:docMk/>
            <pc:sldMk cId="716647673" sldId="436"/>
            <ac:graphicFrameMk id="10" creationId="{7905D412-68E7-B160-CBA2-65DC6945A2CC}"/>
          </ac:graphicFrameMkLst>
        </pc:graphicFrameChg>
        <pc:graphicFrameChg chg="add del mod">
          <ac:chgData name="Sergei Dobrovolskii" userId="73d305bacc4c2cf3" providerId="LiveId" clId="{BA5AE6BD-1FCA-3F46-A157-D0C38B6C5D62}" dt="2022-09-15T21:15:58.089" v="11460"/>
          <ac:graphicFrameMkLst>
            <pc:docMk/>
            <pc:sldMk cId="716647673" sldId="436"/>
            <ac:graphicFrameMk id="10" creationId="{E066840B-9AE5-A5FA-31B9-184AE40D76EA}"/>
          </ac:graphicFrameMkLst>
        </pc:graphicFrameChg>
        <pc:graphicFrameChg chg="add del mod modGraphic">
          <ac:chgData name="Sergei Dobrovolskii" userId="73d305bacc4c2cf3" providerId="LiveId" clId="{BA5AE6BD-1FCA-3F46-A157-D0C38B6C5D62}" dt="2022-09-15T21:18:50.111" v="11481" actId="478"/>
          <ac:graphicFrameMkLst>
            <pc:docMk/>
            <pc:sldMk cId="716647673" sldId="436"/>
            <ac:graphicFrameMk id="11" creationId="{ACD4CAFF-333D-B637-B443-B5BBE6EDA9A7}"/>
          </ac:graphicFrameMkLst>
        </pc:graphicFrameChg>
        <pc:graphicFrameChg chg="add del mod">
          <ac:chgData name="Sergei Dobrovolskii" userId="73d305bacc4c2cf3" providerId="LiveId" clId="{BA5AE6BD-1FCA-3F46-A157-D0C38B6C5D62}" dt="2022-09-13T22:19:29.385" v="9229"/>
          <ac:graphicFrameMkLst>
            <pc:docMk/>
            <pc:sldMk cId="716647673" sldId="436"/>
            <ac:graphicFrameMk id="11" creationId="{F3CD9E71-79E3-E12B-79AB-0F49D395AA42}"/>
          </ac:graphicFrameMkLst>
        </pc:graphicFrameChg>
        <pc:graphicFrameChg chg="add del mod modGraphic">
          <ac:chgData name="Sergei Dobrovolskii" userId="73d305bacc4c2cf3" providerId="LiveId" clId="{BA5AE6BD-1FCA-3F46-A157-D0C38B6C5D62}" dt="2022-09-15T19:08:22.305" v="11410" actId="478"/>
          <ac:graphicFrameMkLst>
            <pc:docMk/>
            <pc:sldMk cId="716647673" sldId="436"/>
            <ac:graphicFrameMk id="12" creationId="{0D773E7C-B449-2B07-1EB6-C349502D6603}"/>
          </ac:graphicFrameMkLst>
        </pc:graphicFrameChg>
        <pc:graphicFrameChg chg="add mod modGraphic">
          <ac:chgData name="Sergei Dobrovolskii" userId="73d305bacc4c2cf3" providerId="LiveId" clId="{BA5AE6BD-1FCA-3F46-A157-D0C38B6C5D62}" dt="2022-09-15T21:19:47.563" v="11486" actId="14100"/>
          <ac:graphicFrameMkLst>
            <pc:docMk/>
            <pc:sldMk cId="716647673" sldId="436"/>
            <ac:graphicFrameMk id="13" creationId="{0E03870B-2F58-454F-9E41-D7E1CF9934FB}"/>
          </ac:graphicFrameMkLst>
        </pc:graphicFrameChg>
        <pc:graphicFrameChg chg="add del mod">
          <ac:chgData name="Sergei Dobrovolskii" userId="73d305bacc4c2cf3" providerId="LiveId" clId="{BA5AE6BD-1FCA-3F46-A157-D0C38B6C5D62}" dt="2022-09-13T22:40:36.597" v="9372" actId="478"/>
          <ac:graphicFrameMkLst>
            <pc:docMk/>
            <pc:sldMk cId="716647673" sldId="436"/>
            <ac:graphicFrameMk id="13" creationId="{DDAAA1B0-188F-D0D2-FE09-ED73C605E551}"/>
          </ac:graphicFrameMkLst>
        </pc:graphicFrameChg>
        <pc:graphicFrameChg chg="add del mod">
          <ac:chgData name="Sergei Dobrovolskii" userId="73d305bacc4c2cf3" providerId="LiveId" clId="{BA5AE6BD-1FCA-3F46-A157-D0C38B6C5D62}" dt="2022-09-15T19:13:15.933" v="11411" actId="478"/>
          <ac:graphicFrameMkLst>
            <pc:docMk/>
            <pc:sldMk cId="716647673" sldId="436"/>
            <ac:graphicFrameMk id="14" creationId="{DDAAA1B0-188F-D0D2-FE09-ED73C605E551}"/>
          </ac:graphicFrameMkLst>
        </pc:graphicFrameChg>
        <pc:graphicFrameChg chg="add del mod">
          <ac:chgData name="Sergei Dobrovolskii" userId="73d305bacc4c2cf3" providerId="LiveId" clId="{BA5AE6BD-1FCA-3F46-A157-D0C38B6C5D62}" dt="2022-09-15T21:19:42.207" v="11483"/>
          <ac:graphicFrameMkLst>
            <pc:docMk/>
            <pc:sldMk cId="716647673" sldId="436"/>
            <ac:graphicFrameMk id="15" creationId="{727E5840-5A22-1E1D-26D6-2E66BF84DE57}"/>
          </ac:graphicFrameMkLst>
        </pc:graphicFrameChg>
        <pc:graphicFrameChg chg="add mod">
          <ac:chgData name="Sergei Dobrovolskii" userId="73d305bacc4c2cf3" providerId="LiveId" clId="{BA5AE6BD-1FCA-3F46-A157-D0C38B6C5D62}" dt="2022-09-15T21:19:44.767" v="11485" actId="1076"/>
          <ac:graphicFrameMkLst>
            <pc:docMk/>
            <pc:sldMk cId="716647673" sldId="436"/>
            <ac:graphicFrameMk id="17" creationId="{46ABFEA7-8D8B-24E9-EA3E-BA14D2831670}"/>
          </ac:graphicFrameMkLst>
        </pc:graphicFrameChg>
      </pc:sldChg>
      <pc:sldChg chg="addSp delSp modSp new del mod">
        <pc:chgData name="Sergei Dobrovolskii" userId="73d305bacc4c2cf3" providerId="LiveId" clId="{BA5AE6BD-1FCA-3F46-A157-D0C38B6C5D62}" dt="2022-09-13T21:44:49.193" v="9142" actId="2696"/>
        <pc:sldMkLst>
          <pc:docMk/>
          <pc:sldMk cId="2077541910" sldId="436"/>
        </pc:sldMkLst>
        <pc:spChg chg="del">
          <ac:chgData name="Sergei Dobrovolskii" userId="73d305bacc4c2cf3" providerId="LiveId" clId="{BA5AE6BD-1FCA-3F46-A157-D0C38B6C5D62}" dt="2022-09-13T21:14:00.016" v="8335"/>
          <ac:spMkLst>
            <pc:docMk/>
            <pc:sldMk cId="2077541910" sldId="436"/>
            <ac:spMk id="6" creationId="{E5F7CDC0-86E8-F34D-F5EB-C1B00683250F}"/>
          </ac:spMkLst>
        </pc:spChg>
        <pc:spChg chg="add mod">
          <ac:chgData name="Sergei Dobrovolskii" userId="73d305bacc4c2cf3" providerId="LiveId" clId="{BA5AE6BD-1FCA-3F46-A157-D0C38B6C5D62}" dt="2022-09-13T21:14:33.542" v="8336" actId="21"/>
          <ac:spMkLst>
            <pc:docMk/>
            <pc:sldMk cId="2077541910" sldId="436"/>
            <ac:spMk id="15" creationId="{756EAFBB-5A6B-6770-97D6-B809FA64FD00}"/>
          </ac:spMkLst>
        </pc:spChg>
        <pc:picChg chg="add del mod">
          <ac:chgData name="Sergei Dobrovolskii" userId="73d305bacc4c2cf3" providerId="LiveId" clId="{BA5AE6BD-1FCA-3F46-A157-D0C38B6C5D62}" dt="2022-09-13T21:14:33.542" v="8336" actId="21"/>
          <ac:picMkLst>
            <pc:docMk/>
            <pc:sldMk cId="2077541910" sldId="436"/>
            <ac:picMk id="13" creationId="{96EBBDCA-4144-55FB-78CA-36439F542596}"/>
          </ac:picMkLst>
        </pc:picChg>
      </pc:sldChg>
      <pc:sldChg chg="addSp modSp new del mod">
        <pc:chgData name="Sergei Dobrovolskii" userId="73d305bacc4c2cf3" providerId="LiveId" clId="{BA5AE6BD-1FCA-3F46-A157-D0C38B6C5D62}" dt="2022-09-15T21:38:15.848" v="12185" actId="2696"/>
        <pc:sldMkLst>
          <pc:docMk/>
          <pc:sldMk cId="512244740" sldId="437"/>
        </pc:sldMkLst>
        <pc:spChg chg="mod">
          <ac:chgData name="Sergei Dobrovolskii" userId="73d305bacc4c2cf3" providerId="LiveId" clId="{BA5AE6BD-1FCA-3F46-A157-D0C38B6C5D62}" dt="2022-09-15T21:19:58.480" v="11488" actId="20577"/>
          <ac:spMkLst>
            <pc:docMk/>
            <pc:sldMk cId="512244740" sldId="437"/>
            <ac:spMk id="5" creationId="{E7989C34-3C6B-F53C-E40E-F276A71AAE1E}"/>
          </ac:spMkLst>
        </pc:spChg>
        <pc:spChg chg="mod">
          <ac:chgData name="Sergei Dobrovolskii" userId="73d305bacc4c2cf3" providerId="LiveId" clId="{BA5AE6BD-1FCA-3F46-A157-D0C38B6C5D62}" dt="2022-09-13T22:52:33.048" v="9865" actId="20577"/>
          <ac:spMkLst>
            <pc:docMk/>
            <pc:sldMk cId="512244740" sldId="437"/>
            <ac:spMk id="6" creationId="{590171CD-0764-90E1-6416-47D266D9B1B7}"/>
          </ac:spMkLst>
        </pc:spChg>
        <pc:picChg chg="add mod">
          <ac:chgData name="Sergei Dobrovolskii" userId="73d305bacc4c2cf3" providerId="LiveId" clId="{BA5AE6BD-1FCA-3F46-A157-D0C38B6C5D62}" dt="2022-09-15T16:05:00.435" v="11365" actId="1076"/>
          <ac:picMkLst>
            <pc:docMk/>
            <pc:sldMk cId="512244740" sldId="437"/>
            <ac:picMk id="8" creationId="{C5B85C71-BDB2-C02C-D3AC-2BFCCCDF5F82}"/>
          </ac:picMkLst>
        </pc:picChg>
      </pc:sldChg>
      <pc:sldChg chg="addSp modSp new mod">
        <pc:chgData name="Sergei Dobrovolskii" userId="73d305bacc4c2cf3" providerId="LiveId" clId="{BA5AE6BD-1FCA-3F46-A157-D0C38B6C5D62}" dt="2022-09-13T23:00:05.280" v="10049" actId="20577"/>
        <pc:sldMkLst>
          <pc:docMk/>
          <pc:sldMk cId="977023518" sldId="438"/>
        </pc:sldMkLst>
        <pc:spChg chg="mod">
          <ac:chgData name="Sergei Dobrovolskii" userId="73d305bacc4c2cf3" providerId="LiveId" clId="{BA5AE6BD-1FCA-3F46-A157-D0C38B6C5D62}" dt="2022-09-13T23:00:05.280" v="10049" actId="20577"/>
          <ac:spMkLst>
            <pc:docMk/>
            <pc:sldMk cId="977023518" sldId="438"/>
            <ac:spMk id="2" creationId="{72EA2F94-43FC-6FE0-927C-D0E54DF05B95}"/>
          </ac:spMkLst>
        </pc:spChg>
        <pc:picChg chg="add mod">
          <ac:chgData name="Sergei Dobrovolskii" userId="73d305bacc4c2cf3" providerId="LiveId" clId="{BA5AE6BD-1FCA-3F46-A157-D0C38B6C5D62}" dt="2022-09-13T22:59:57.788" v="10035" actId="1076"/>
          <ac:picMkLst>
            <pc:docMk/>
            <pc:sldMk cId="977023518" sldId="438"/>
            <ac:picMk id="7" creationId="{7F3E7C1B-3105-4FD5-0BAC-C3F6D3C2B2CA}"/>
          </ac:picMkLst>
        </pc:picChg>
        <pc:picChg chg="add mod modCrop">
          <ac:chgData name="Sergei Dobrovolskii" userId="73d305bacc4c2cf3" providerId="LiveId" clId="{BA5AE6BD-1FCA-3F46-A157-D0C38B6C5D62}" dt="2022-09-13T22:59:51.494" v="10033" actId="1076"/>
          <ac:picMkLst>
            <pc:docMk/>
            <pc:sldMk cId="977023518" sldId="438"/>
            <ac:picMk id="8" creationId="{B6D505D5-A8EB-89CC-0814-87C1076B5E37}"/>
          </ac:picMkLst>
        </pc:picChg>
        <pc:picChg chg="add mod">
          <ac:chgData name="Sergei Dobrovolskii" userId="73d305bacc4c2cf3" providerId="LiveId" clId="{BA5AE6BD-1FCA-3F46-A157-D0C38B6C5D62}" dt="2022-09-13T22:59:59.285" v="10036" actId="1076"/>
          <ac:picMkLst>
            <pc:docMk/>
            <pc:sldMk cId="977023518" sldId="438"/>
            <ac:picMk id="9" creationId="{AB611716-2111-83E7-E1C9-233437B2E75A}"/>
          </ac:picMkLst>
        </pc:picChg>
        <pc:picChg chg="add mod">
          <ac:chgData name="Sergei Dobrovolskii" userId="73d305bacc4c2cf3" providerId="LiveId" clId="{BA5AE6BD-1FCA-3F46-A157-D0C38B6C5D62}" dt="2022-09-13T22:59:56.318" v="10034" actId="1076"/>
          <ac:picMkLst>
            <pc:docMk/>
            <pc:sldMk cId="977023518" sldId="438"/>
            <ac:picMk id="10" creationId="{857AA330-5620-9811-BA57-7F154F3D3CF2}"/>
          </ac:picMkLst>
        </pc:picChg>
      </pc:sldChg>
      <pc:sldChg chg="addSp delSp modSp add mod">
        <pc:chgData name="Sergei Dobrovolskii" userId="73d305bacc4c2cf3" providerId="LiveId" clId="{BA5AE6BD-1FCA-3F46-A157-D0C38B6C5D62}" dt="2022-09-15T21:32:51.138" v="12113" actId="20577"/>
        <pc:sldMkLst>
          <pc:docMk/>
          <pc:sldMk cId="717364784" sldId="439"/>
        </pc:sldMkLst>
        <pc:spChg chg="mod">
          <ac:chgData name="Sergei Dobrovolskii" userId="73d305bacc4c2cf3" providerId="LiveId" clId="{BA5AE6BD-1FCA-3F46-A157-D0C38B6C5D62}" dt="2022-09-15T21:32:39.696" v="12100" actId="1076"/>
          <ac:spMkLst>
            <pc:docMk/>
            <pc:sldMk cId="717364784" sldId="439"/>
            <ac:spMk id="5" creationId="{E80F99FC-38BF-4D92-8757-33477B9DB3D7}"/>
          </ac:spMkLst>
        </pc:spChg>
        <pc:spChg chg="mod">
          <ac:chgData name="Sergei Dobrovolskii" userId="73d305bacc4c2cf3" providerId="LiveId" clId="{BA5AE6BD-1FCA-3F46-A157-D0C38B6C5D62}" dt="2022-09-15T21:32:39.696" v="12100" actId="1076"/>
          <ac:spMkLst>
            <pc:docMk/>
            <pc:sldMk cId="717364784" sldId="439"/>
            <ac:spMk id="6" creationId="{4C3D203B-08B1-42A4-B16C-555D2186BE57}"/>
          </ac:spMkLst>
        </pc:spChg>
        <pc:spChg chg="del mod">
          <ac:chgData name="Sergei Dobrovolskii" userId="73d305bacc4c2cf3" providerId="LiveId" clId="{BA5AE6BD-1FCA-3F46-A157-D0C38B6C5D62}" dt="2022-09-15T21:30:43.038" v="11991" actId="478"/>
          <ac:spMkLst>
            <pc:docMk/>
            <pc:sldMk cId="717364784" sldId="439"/>
            <ac:spMk id="7" creationId="{E6F8A924-8EC3-4236-98F6-ED159202E75C}"/>
          </ac:spMkLst>
        </pc:spChg>
        <pc:spChg chg="del">
          <ac:chgData name="Sergei Dobrovolskii" userId="73d305bacc4c2cf3" providerId="LiveId" clId="{BA5AE6BD-1FCA-3F46-A157-D0C38B6C5D62}" dt="2022-09-15T21:30:41.358" v="11990" actId="478"/>
          <ac:spMkLst>
            <pc:docMk/>
            <pc:sldMk cId="717364784" sldId="439"/>
            <ac:spMk id="8" creationId="{EAD36779-DD1B-447D-82D4-04C46A01D3F0}"/>
          </ac:spMkLst>
        </pc:spChg>
        <pc:spChg chg="mod">
          <ac:chgData name="Sergei Dobrovolskii" userId="73d305bacc4c2cf3" providerId="LiveId" clId="{BA5AE6BD-1FCA-3F46-A157-D0C38B6C5D62}" dt="2022-09-15T21:32:39.696" v="12100" actId="1076"/>
          <ac:spMkLst>
            <pc:docMk/>
            <pc:sldMk cId="717364784" sldId="439"/>
            <ac:spMk id="9" creationId="{5BEEFBED-7FFE-4499-AB09-5BD985017478}"/>
          </ac:spMkLst>
        </pc:spChg>
        <pc:spChg chg="mod">
          <ac:chgData name="Sergei Dobrovolskii" userId="73d305bacc4c2cf3" providerId="LiveId" clId="{BA5AE6BD-1FCA-3F46-A157-D0C38B6C5D62}" dt="2022-09-15T21:32:39.696" v="12100" actId="1076"/>
          <ac:spMkLst>
            <pc:docMk/>
            <pc:sldMk cId="717364784" sldId="439"/>
            <ac:spMk id="10" creationId="{BF98A78E-B392-4E33-8822-C50DA6265F68}"/>
          </ac:spMkLst>
        </pc:spChg>
        <pc:spChg chg="del mod">
          <ac:chgData name="Sergei Dobrovolskii" userId="73d305bacc4c2cf3" providerId="LiveId" clId="{BA5AE6BD-1FCA-3F46-A157-D0C38B6C5D62}" dt="2022-09-15T21:30:36.184" v="11987" actId="478"/>
          <ac:spMkLst>
            <pc:docMk/>
            <pc:sldMk cId="717364784" sldId="439"/>
            <ac:spMk id="11" creationId="{22BF8D06-FDEE-46AB-9813-50E8B87FDB74}"/>
          </ac:spMkLst>
        </pc:spChg>
        <pc:spChg chg="del">
          <ac:chgData name="Sergei Dobrovolskii" userId="73d305bacc4c2cf3" providerId="LiveId" clId="{BA5AE6BD-1FCA-3F46-A157-D0C38B6C5D62}" dt="2022-09-15T21:30:38.909" v="11988" actId="478"/>
          <ac:spMkLst>
            <pc:docMk/>
            <pc:sldMk cId="717364784" sldId="439"/>
            <ac:spMk id="12" creationId="{66339020-771E-46B4-9E38-0490CEC853E8}"/>
          </ac:spMkLst>
        </pc:spChg>
        <pc:spChg chg="add del mod">
          <ac:chgData name="Sergei Dobrovolskii" userId="73d305bacc4c2cf3" providerId="LiveId" clId="{BA5AE6BD-1FCA-3F46-A157-D0C38B6C5D62}" dt="2022-09-15T21:24:01.138" v="11663" actId="478"/>
          <ac:spMkLst>
            <pc:docMk/>
            <pc:sldMk cId="717364784" sldId="439"/>
            <ac:spMk id="13" creationId="{9E6D15F2-1828-6570-BA1E-C202D6DC0238}"/>
          </ac:spMkLst>
        </pc:spChg>
        <pc:spChg chg="add del mod">
          <ac:chgData name="Sergei Dobrovolskii" userId="73d305bacc4c2cf3" providerId="LiveId" clId="{BA5AE6BD-1FCA-3F46-A157-D0C38B6C5D62}" dt="2022-09-15T21:24:02.742" v="11664" actId="478"/>
          <ac:spMkLst>
            <pc:docMk/>
            <pc:sldMk cId="717364784" sldId="439"/>
            <ac:spMk id="15" creationId="{EB33CB9B-91D8-1F2F-7BD1-BB1A214D070A}"/>
          </ac:spMkLst>
        </pc:spChg>
        <pc:spChg chg="add del mod">
          <ac:chgData name="Sergei Dobrovolskii" userId="73d305bacc4c2cf3" providerId="LiveId" clId="{BA5AE6BD-1FCA-3F46-A157-D0C38B6C5D62}" dt="2022-09-15T21:30:40.443" v="11989" actId="478"/>
          <ac:spMkLst>
            <pc:docMk/>
            <pc:sldMk cId="717364784" sldId="439"/>
            <ac:spMk id="19" creationId="{FE78B93F-9614-CFA8-FCF0-5F4ED56F66DC}"/>
          </ac:spMkLst>
        </pc:spChg>
        <pc:spChg chg="add del mod">
          <ac:chgData name="Sergei Dobrovolskii" userId="73d305bacc4c2cf3" providerId="LiveId" clId="{BA5AE6BD-1FCA-3F46-A157-D0C38B6C5D62}" dt="2022-09-15T21:30:44.839" v="11992" actId="478"/>
          <ac:spMkLst>
            <pc:docMk/>
            <pc:sldMk cId="717364784" sldId="439"/>
            <ac:spMk id="21" creationId="{CAD82BB1-BF1E-890A-DD38-F91C006F199E}"/>
          </ac:spMkLst>
        </pc:spChg>
        <pc:spChg chg="add mod">
          <ac:chgData name="Sergei Dobrovolskii" userId="73d305bacc4c2cf3" providerId="LiveId" clId="{BA5AE6BD-1FCA-3F46-A157-D0C38B6C5D62}" dt="2022-09-15T21:31:47.790" v="12078" actId="20577"/>
          <ac:spMkLst>
            <pc:docMk/>
            <pc:sldMk cId="717364784" sldId="439"/>
            <ac:spMk id="22" creationId="{AEE0F987-6C8D-6DEA-FD5E-A52AD5F5D909}"/>
          </ac:spMkLst>
        </pc:spChg>
        <pc:spChg chg="add mod">
          <ac:chgData name="Sergei Dobrovolskii" userId="73d305bacc4c2cf3" providerId="LiveId" clId="{BA5AE6BD-1FCA-3F46-A157-D0C38B6C5D62}" dt="2022-09-15T21:31:01.551" v="11994" actId="1076"/>
          <ac:spMkLst>
            <pc:docMk/>
            <pc:sldMk cId="717364784" sldId="439"/>
            <ac:spMk id="23" creationId="{C3304AB1-E288-814D-D848-85CC1BDDC342}"/>
          </ac:spMkLst>
        </pc:spChg>
        <pc:spChg chg="add mod">
          <ac:chgData name="Sergei Dobrovolskii" userId="73d305bacc4c2cf3" providerId="LiveId" clId="{BA5AE6BD-1FCA-3F46-A157-D0C38B6C5D62}" dt="2022-09-15T21:31:25.543" v="12036" actId="20577"/>
          <ac:spMkLst>
            <pc:docMk/>
            <pc:sldMk cId="717364784" sldId="439"/>
            <ac:spMk id="24" creationId="{9AED8281-2966-1DF0-E401-C0D0983DE50F}"/>
          </ac:spMkLst>
        </pc:spChg>
        <pc:spChg chg="add mod">
          <ac:chgData name="Sergei Dobrovolskii" userId="73d305bacc4c2cf3" providerId="LiveId" clId="{BA5AE6BD-1FCA-3F46-A157-D0C38B6C5D62}" dt="2022-09-15T21:31:01.551" v="11994" actId="1076"/>
          <ac:spMkLst>
            <pc:docMk/>
            <pc:sldMk cId="717364784" sldId="439"/>
            <ac:spMk id="25" creationId="{A0757326-233F-53A2-C839-CB7474F0245D}"/>
          </ac:spMkLst>
        </pc:spChg>
        <pc:spChg chg="add mod">
          <ac:chgData name="Sergei Dobrovolskii" userId="73d305bacc4c2cf3" providerId="LiveId" clId="{BA5AE6BD-1FCA-3F46-A157-D0C38B6C5D62}" dt="2022-09-15T21:32:30.548" v="12099" actId="1076"/>
          <ac:spMkLst>
            <pc:docMk/>
            <pc:sldMk cId="717364784" sldId="439"/>
            <ac:spMk id="26" creationId="{D572AD5D-4A85-85F6-C60F-0A298C43BD52}"/>
          </ac:spMkLst>
        </pc:spChg>
        <pc:spChg chg="mod">
          <ac:chgData name="Sergei Dobrovolskii" userId="73d305bacc4c2cf3" providerId="LiveId" clId="{BA5AE6BD-1FCA-3F46-A157-D0C38B6C5D62}" dt="2022-09-15T21:26:11.915" v="11780" actId="20577"/>
          <ac:spMkLst>
            <pc:docMk/>
            <pc:sldMk cId="717364784" sldId="439"/>
            <ac:spMk id="27" creationId="{FA31B683-DC18-4216-A897-EDDF1C856A72}"/>
          </ac:spMkLst>
        </pc:spChg>
        <pc:spChg chg="del">
          <ac:chgData name="Sergei Dobrovolskii" userId="73d305bacc4c2cf3" providerId="LiveId" clId="{BA5AE6BD-1FCA-3F46-A157-D0C38B6C5D62}" dt="2022-09-15T21:23:53.334" v="11660" actId="478"/>
          <ac:spMkLst>
            <pc:docMk/>
            <pc:sldMk cId="717364784" sldId="439"/>
            <ac:spMk id="28" creationId="{92509974-231D-42AB-9315-A35E350E8B6C}"/>
          </ac:spMkLst>
        </pc:spChg>
        <pc:spChg chg="mod">
          <ac:chgData name="Sergei Dobrovolskii" userId="73d305bacc4c2cf3" providerId="LiveId" clId="{BA5AE6BD-1FCA-3F46-A157-D0C38B6C5D62}" dt="2022-09-15T21:32:39.696" v="12100" actId="1076"/>
          <ac:spMkLst>
            <pc:docMk/>
            <pc:sldMk cId="717364784" sldId="439"/>
            <ac:spMk id="29" creationId="{79216EFD-AA88-4591-9563-F474C2B4BE62}"/>
          </ac:spMkLst>
        </pc:spChg>
        <pc:spChg chg="mod">
          <ac:chgData name="Sergei Dobrovolskii" userId="73d305bacc4c2cf3" providerId="LiveId" clId="{BA5AE6BD-1FCA-3F46-A157-D0C38B6C5D62}" dt="2022-09-15T21:32:39.696" v="12100" actId="1076"/>
          <ac:spMkLst>
            <pc:docMk/>
            <pc:sldMk cId="717364784" sldId="439"/>
            <ac:spMk id="30" creationId="{45C4D2E9-8106-4E2F-B886-D1E6CE482F51}"/>
          </ac:spMkLst>
        </pc:spChg>
        <pc:spChg chg="add del mod">
          <ac:chgData name="Sergei Dobrovolskii" userId="73d305bacc4c2cf3" providerId="LiveId" clId="{BA5AE6BD-1FCA-3F46-A157-D0C38B6C5D62}" dt="2022-09-15T21:31:11.790" v="12013"/>
          <ac:spMkLst>
            <pc:docMk/>
            <pc:sldMk cId="717364784" sldId="439"/>
            <ac:spMk id="31" creationId="{F0D92D5F-0781-0FD9-83D1-B82E3D628BD7}"/>
          </ac:spMkLst>
        </pc:spChg>
        <pc:spChg chg="add mod">
          <ac:chgData name="Sergei Dobrovolskii" userId="73d305bacc4c2cf3" providerId="LiveId" clId="{BA5AE6BD-1FCA-3F46-A157-D0C38B6C5D62}" dt="2022-09-15T21:32:51.138" v="12113" actId="20577"/>
          <ac:spMkLst>
            <pc:docMk/>
            <pc:sldMk cId="717364784" sldId="439"/>
            <ac:spMk id="32" creationId="{A1BCD67C-59C8-965E-9DC6-9B12B3006067}"/>
          </ac:spMkLst>
        </pc:spChg>
        <pc:picChg chg="add del mod">
          <ac:chgData name="Sergei Dobrovolskii" userId="73d305bacc4c2cf3" providerId="LiveId" clId="{BA5AE6BD-1FCA-3F46-A157-D0C38B6C5D62}" dt="2022-09-15T21:23:59.792" v="11662"/>
          <ac:picMkLst>
            <pc:docMk/>
            <pc:sldMk cId="717364784" sldId="439"/>
            <ac:picMk id="16" creationId="{3AE9E666-A2F1-8244-E08E-1B85EE934372}"/>
          </ac:picMkLst>
        </pc:picChg>
        <pc:picChg chg="add mod">
          <ac:chgData name="Sergei Dobrovolskii" userId="73d305bacc4c2cf3" providerId="LiveId" clId="{BA5AE6BD-1FCA-3F46-A157-D0C38B6C5D62}" dt="2022-09-15T21:24:06.713" v="11666" actId="1076"/>
          <ac:picMkLst>
            <pc:docMk/>
            <pc:sldMk cId="717364784" sldId="439"/>
            <ac:picMk id="17" creationId="{4032CB5A-AD41-58A6-17E2-ED7ECB097959}"/>
          </ac:picMkLst>
        </pc:picChg>
        <pc:picChg chg="del">
          <ac:chgData name="Sergei Dobrovolskii" userId="73d305bacc4c2cf3" providerId="LiveId" clId="{BA5AE6BD-1FCA-3F46-A157-D0C38B6C5D62}" dt="2022-09-15T21:23:50.640" v="11659" actId="478"/>
          <ac:picMkLst>
            <pc:docMk/>
            <pc:sldMk cId="717364784" sldId="439"/>
            <ac:picMk id="1026" creationId="{3DD66631-74DB-EEF4-A965-99FAE525725A}"/>
          </ac:picMkLst>
        </pc:picChg>
      </pc:sldChg>
      <pc:sldChg chg="addSp delSp new del mod">
        <pc:chgData name="Sergei Dobrovolskii" userId="73d305bacc4c2cf3" providerId="LiveId" clId="{BA5AE6BD-1FCA-3F46-A157-D0C38B6C5D62}" dt="2022-09-15T15:00:34.510" v="10874" actId="2696"/>
        <pc:sldMkLst>
          <pc:docMk/>
          <pc:sldMk cId="1945523552" sldId="439"/>
        </pc:sldMkLst>
        <pc:spChg chg="add del">
          <ac:chgData name="Sergei Dobrovolskii" userId="73d305bacc4c2cf3" providerId="LiveId" clId="{BA5AE6BD-1FCA-3F46-A157-D0C38B6C5D62}" dt="2022-09-15T14:56:55.692" v="10662" actId="478"/>
          <ac:spMkLst>
            <pc:docMk/>
            <pc:sldMk cId="1945523552" sldId="439"/>
            <ac:spMk id="2" creationId="{0F0209AA-BFF7-274D-99CC-0053702C73B3}"/>
          </ac:spMkLst>
        </pc:spChg>
      </pc:sldChg>
      <pc:sldChg chg="addSp modSp new mod ord">
        <pc:chgData name="Sergei Dobrovolskii" userId="73d305bacc4c2cf3" providerId="LiveId" clId="{BA5AE6BD-1FCA-3F46-A157-D0C38B6C5D62}" dt="2022-09-15T21:25:17.193" v="11751" actId="20577"/>
        <pc:sldMkLst>
          <pc:docMk/>
          <pc:sldMk cId="265264105" sldId="440"/>
        </pc:sldMkLst>
        <pc:spChg chg="mod">
          <ac:chgData name="Sergei Dobrovolskii" userId="73d305bacc4c2cf3" providerId="LiveId" clId="{BA5AE6BD-1FCA-3F46-A157-D0C38B6C5D62}" dt="2022-09-15T21:24:56.293" v="11703" actId="20577"/>
          <ac:spMkLst>
            <pc:docMk/>
            <pc:sldMk cId="265264105" sldId="440"/>
            <ac:spMk id="2" creationId="{DC57C2A8-9415-D939-2B1D-C882C8755106}"/>
          </ac:spMkLst>
        </pc:spChg>
        <pc:spChg chg="mod">
          <ac:chgData name="Sergei Dobrovolskii" userId="73d305bacc4c2cf3" providerId="LiveId" clId="{BA5AE6BD-1FCA-3F46-A157-D0C38B6C5D62}" dt="2022-09-15T21:25:17.193" v="11751" actId="20577"/>
          <ac:spMkLst>
            <pc:docMk/>
            <pc:sldMk cId="265264105" sldId="440"/>
            <ac:spMk id="6" creationId="{84B0013F-43E8-D7A8-1CBC-6B98858CDD85}"/>
          </ac:spMkLst>
        </pc:spChg>
        <pc:picChg chg="add mod">
          <ac:chgData name="Sergei Dobrovolskii" userId="73d305bacc4c2cf3" providerId="LiveId" clId="{BA5AE6BD-1FCA-3F46-A157-D0C38B6C5D62}" dt="2022-09-15T20:31:32.634" v="11429" actId="1076"/>
          <ac:picMkLst>
            <pc:docMk/>
            <pc:sldMk cId="265264105" sldId="440"/>
            <ac:picMk id="7" creationId="{9927B548-A6A3-CBF0-CACD-DBE072D41BEA}"/>
          </ac:picMkLst>
        </pc:picChg>
      </pc:sldChg>
      <pc:sldChg chg="addSp delSp modSp add mod ord">
        <pc:chgData name="Sergei Dobrovolskii" userId="73d305bacc4c2cf3" providerId="LiveId" clId="{BA5AE6BD-1FCA-3F46-A157-D0C38B6C5D62}" dt="2022-09-15T21:23:35.198" v="11658" actId="20577"/>
        <pc:sldMkLst>
          <pc:docMk/>
          <pc:sldMk cId="3729557017" sldId="441"/>
        </pc:sldMkLst>
        <pc:spChg chg="mod">
          <ac:chgData name="Sergei Dobrovolskii" userId="73d305bacc4c2cf3" providerId="LiveId" clId="{BA5AE6BD-1FCA-3F46-A157-D0C38B6C5D62}" dt="2022-09-15T21:21:17.784" v="11537"/>
          <ac:spMkLst>
            <pc:docMk/>
            <pc:sldMk cId="3729557017" sldId="441"/>
            <ac:spMk id="2" creationId="{DC57C2A8-9415-D939-2B1D-C882C8755106}"/>
          </ac:spMkLst>
        </pc:spChg>
        <pc:spChg chg="mod">
          <ac:chgData name="Sergei Dobrovolskii" userId="73d305bacc4c2cf3" providerId="LiveId" clId="{BA5AE6BD-1FCA-3F46-A157-D0C38B6C5D62}" dt="2022-09-15T21:23:35.198" v="11658" actId="20577"/>
          <ac:spMkLst>
            <pc:docMk/>
            <pc:sldMk cId="3729557017" sldId="441"/>
            <ac:spMk id="6" creationId="{84B0013F-43E8-D7A8-1CBC-6B98858CDD85}"/>
          </ac:spMkLst>
        </pc:spChg>
        <pc:spChg chg="add mod">
          <ac:chgData name="Sergei Dobrovolskii" userId="73d305bacc4c2cf3" providerId="LiveId" clId="{BA5AE6BD-1FCA-3F46-A157-D0C38B6C5D62}" dt="2022-09-15T21:22:44.240" v="11585" actId="20577"/>
          <ac:spMkLst>
            <pc:docMk/>
            <pc:sldMk cId="3729557017" sldId="441"/>
            <ac:spMk id="10" creationId="{2435C83F-62F0-1550-F493-9D07EBCCE054}"/>
          </ac:spMkLst>
        </pc:spChg>
        <pc:spChg chg="add mod">
          <ac:chgData name="Sergei Dobrovolskii" userId="73d305bacc4c2cf3" providerId="LiveId" clId="{BA5AE6BD-1FCA-3F46-A157-D0C38B6C5D62}" dt="2022-09-15T21:23:08.084" v="11633" actId="1076"/>
          <ac:spMkLst>
            <pc:docMk/>
            <pc:sldMk cId="3729557017" sldId="441"/>
            <ac:spMk id="11" creationId="{F95194E6-7CDF-B7BA-96FE-0A74E4B0FE4A}"/>
          </ac:spMkLst>
        </pc:spChg>
        <pc:picChg chg="del">
          <ac:chgData name="Sergei Dobrovolskii" userId="73d305bacc4c2cf3" providerId="LiveId" clId="{BA5AE6BD-1FCA-3F46-A157-D0C38B6C5D62}" dt="2022-09-15T20:34:42.862" v="11432" actId="478"/>
          <ac:picMkLst>
            <pc:docMk/>
            <pc:sldMk cId="3729557017" sldId="441"/>
            <ac:picMk id="7" creationId="{9927B548-A6A3-CBF0-CACD-DBE072D41BEA}"/>
          </ac:picMkLst>
        </pc:picChg>
        <pc:picChg chg="add mod modCrop">
          <ac:chgData name="Sergei Dobrovolskii" userId="73d305bacc4c2cf3" providerId="LiveId" clId="{BA5AE6BD-1FCA-3F46-A157-D0C38B6C5D62}" dt="2022-09-15T21:22:35.184" v="11551" actId="1076"/>
          <ac:picMkLst>
            <pc:docMk/>
            <pc:sldMk cId="3729557017" sldId="441"/>
            <ac:picMk id="8" creationId="{4581DC6C-F291-AB0E-614F-7FB826873515}"/>
          </ac:picMkLst>
        </pc:picChg>
        <pc:picChg chg="add mod modCrop">
          <ac:chgData name="Sergei Dobrovolskii" userId="73d305bacc4c2cf3" providerId="LiveId" clId="{BA5AE6BD-1FCA-3F46-A157-D0C38B6C5D62}" dt="2022-09-15T21:22:35.184" v="11551" actId="1076"/>
          <ac:picMkLst>
            <pc:docMk/>
            <pc:sldMk cId="3729557017" sldId="441"/>
            <ac:picMk id="9" creationId="{4AA15EDC-E132-33C5-A0BD-3A726DA7C4E6}"/>
          </ac:picMkLst>
        </pc:picChg>
      </pc:sldChg>
      <pc:sldChg chg="addSp modSp new del mod">
        <pc:chgData name="Sergei Dobrovolskii" userId="73d305bacc4c2cf3" providerId="LiveId" clId="{BA5AE6BD-1FCA-3F46-A157-D0C38B6C5D62}" dt="2022-09-15T21:32:55.906" v="12114" actId="2696"/>
        <pc:sldMkLst>
          <pc:docMk/>
          <pc:sldMk cId="2248972392" sldId="442"/>
        </pc:sldMkLst>
        <pc:picChg chg="add mod modCrop">
          <ac:chgData name="Sergei Dobrovolskii" userId="73d305bacc4c2cf3" providerId="LiveId" clId="{BA5AE6BD-1FCA-3F46-A157-D0C38B6C5D62}" dt="2022-09-15T20:46:42.790" v="11452" actId="1076"/>
          <ac:picMkLst>
            <pc:docMk/>
            <pc:sldMk cId="2248972392" sldId="442"/>
            <ac:picMk id="7" creationId="{2624B621-CCC2-5E04-999F-F365D96B38D8}"/>
          </ac:picMkLst>
        </pc:picChg>
      </pc:sldChg>
      <pc:sldChg chg="addSp delSp modSp new mod ord">
        <pc:chgData name="Sergei Dobrovolskii" userId="73d305bacc4c2cf3" providerId="LiveId" clId="{BA5AE6BD-1FCA-3F46-A157-D0C38B6C5D62}" dt="2022-09-15T21:23:29.171" v="11635" actId="20578"/>
        <pc:sldMkLst>
          <pc:docMk/>
          <pc:sldMk cId="1789891679" sldId="443"/>
        </pc:sldMkLst>
        <pc:spChg chg="mod">
          <ac:chgData name="Sergei Dobrovolskii" userId="73d305bacc4c2cf3" providerId="LiveId" clId="{BA5AE6BD-1FCA-3F46-A157-D0C38B6C5D62}" dt="2022-09-15T21:20:38.638" v="11503" actId="20577"/>
          <ac:spMkLst>
            <pc:docMk/>
            <pc:sldMk cId="1789891679" sldId="443"/>
            <ac:spMk id="5" creationId="{9D7E79E0-8B6E-FAF9-C1F7-78BE57B89F74}"/>
          </ac:spMkLst>
        </pc:spChg>
        <pc:spChg chg="del">
          <ac:chgData name="Sergei Dobrovolskii" userId="73d305bacc4c2cf3" providerId="LiveId" clId="{BA5AE6BD-1FCA-3F46-A157-D0C38B6C5D62}" dt="2022-09-15T21:20:56.496" v="11534" actId="478"/>
          <ac:spMkLst>
            <pc:docMk/>
            <pc:sldMk cId="1789891679" sldId="443"/>
            <ac:spMk id="6" creationId="{C2CC3499-09F5-6ACE-4278-295BDCF17DA4}"/>
          </ac:spMkLst>
        </pc:spChg>
        <pc:spChg chg="mod">
          <ac:chgData name="Sergei Dobrovolskii" userId="73d305bacc4c2cf3" providerId="LiveId" clId="{BA5AE6BD-1FCA-3F46-A157-D0C38B6C5D62}" dt="2022-09-15T21:20:44.271" v="11526" actId="20577"/>
          <ac:spMkLst>
            <pc:docMk/>
            <pc:sldMk cId="1789891679" sldId="443"/>
            <ac:spMk id="8" creationId="{05A40EB7-4668-B482-8D7D-33A10474F762}"/>
          </ac:spMkLst>
        </pc:spChg>
        <pc:picChg chg="add del mod">
          <ac:chgData name="Sergei Dobrovolskii" userId="73d305bacc4c2cf3" providerId="LiveId" clId="{BA5AE6BD-1FCA-3F46-A157-D0C38B6C5D62}" dt="2022-09-15T21:20:47.295" v="11528"/>
          <ac:picMkLst>
            <pc:docMk/>
            <pc:sldMk cId="1789891679" sldId="443"/>
            <ac:picMk id="9" creationId="{4DC4B408-D153-B508-7F38-ABE2B6F4CF20}"/>
          </ac:picMkLst>
        </pc:picChg>
        <pc:picChg chg="add del mod">
          <ac:chgData name="Sergei Dobrovolskii" userId="73d305bacc4c2cf3" providerId="LiveId" clId="{BA5AE6BD-1FCA-3F46-A157-D0C38B6C5D62}" dt="2022-09-15T21:20:49.757" v="11530"/>
          <ac:picMkLst>
            <pc:docMk/>
            <pc:sldMk cId="1789891679" sldId="443"/>
            <ac:picMk id="10" creationId="{DE30466A-9976-5954-7573-6CED8A2A45B4}"/>
          </ac:picMkLst>
        </pc:picChg>
        <pc:picChg chg="add del mod">
          <ac:chgData name="Sergei Dobrovolskii" userId="73d305bacc4c2cf3" providerId="LiveId" clId="{BA5AE6BD-1FCA-3F46-A157-D0C38B6C5D62}" dt="2022-09-15T21:20:51.065" v="11532"/>
          <ac:picMkLst>
            <pc:docMk/>
            <pc:sldMk cId="1789891679" sldId="443"/>
            <ac:picMk id="11" creationId="{C7AE4EB6-5BA5-6EE5-587A-2E0F3722D50C}"/>
          </ac:picMkLst>
        </pc:picChg>
        <pc:picChg chg="add mod">
          <ac:chgData name="Sergei Dobrovolskii" userId="73d305bacc4c2cf3" providerId="LiveId" clId="{BA5AE6BD-1FCA-3F46-A157-D0C38B6C5D62}" dt="2022-09-15T21:21:00.605" v="11535" actId="1076"/>
          <ac:picMkLst>
            <pc:docMk/>
            <pc:sldMk cId="1789891679" sldId="443"/>
            <ac:picMk id="12" creationId="{BB9980A1-A2C0-0946-26F7-A7FFC10A47CB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d.docs.live.net/73d305bacc4c2cf3/Documents/Study/summer_22/Master%20Thesis/5%20Analysis%5eJ%20results/Analysis%20of%20MBT-net%20prediction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'[Analysis of MBT-net prediction.xlsx]Sheet2'!$Q$12</cx:f>
        <cx:lvl ptCount="1"/>
      </cx:strDim>
      <cx:numDim type="val">
        <cx:f>'[Analysis of MBT-net prediction.xlsx]Sheet2'!$G$3:$G$12</cx:f>
        <cx:lvl ptCount="10" formatCode="0%">
          <cx:pt idx="0">0.0054945054945054949</cx:pt>
          <cx:pt idx="1">0.0099667774086378731</cx:pt>
          <cx:pt idx="2">0.012779552715654952</cx:pt>
          <cx:pt idx="3">0.07492795389048991</cx:pt>
          <cx:pt idx="4">0.031161473087818695</cx:pt>
          <cx:pt idx="5">0.052980132450331126</cx:pt>
          <cx:pt idx="6">0.055194805194805192</cx:pt>
          <cx:pt idx="7">0.033755274261603373</cx:pt>
          <cx:pt idx="8">0.02922077922077922</cx:pt>
          <cx:pt idx="9">0.054711246200607903</cx:pt>
        </cx:lvl>
      </cx:numDim>
    </cx:data>
    <cx:data id="1">
      <cx:strDim type="cat">
        <cx:f>'[Analysis of MBT-net prediction.xlsx]Sheet2'!$Q$12</cx:f>
        <cx:lvl ptCount="1"/>
      </cx:strDim>
      <cx:numDim type="val">
        <cx:f>'[Analysis of MBT-net prediction.xlsx]Sheet2'!$F$3:$F$12</cx:f>
        <cx:lvl ptCount="10" formatCode="0%">
          <cx:pt idx="0">0.071428571428571425</cx:pt>
          <cx:pt idx="1">0.08598726114649681</cx:pt>
          <cx:pt idx="2">0.080701754385964913</cx:pt>
          <cx:pt idx="3">0.10397553516819572</cx:pt>
          <cx:pt idx="4">0.091185410334346503</cx:pt>
          <cx:pt idx="5">0.095384615384615387</cx:pt>
          <cx:pt idx="6">0.11176470588235295</cx:pt>
          <cx:pt idx="7">0.084388185654008435</cx:pt>
          <cx:pt idx="8">0.07098765432098765</cx:pt>
          <cx:pt idx="9">0.079207920792079209</cx:pt>
        </cx:lvl>
      </cx:numDim>
    </cx:data>
  </cx:chartData>
  <cx:chart>
    <cx:title pos="t" align="ctr" overlay="0">
      <cx:tx>
        <cx:txData>
          <cx:v>Mask theshold 0.999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GB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Mask theshold 0.999</a:t>
          </a:r>
        </a:p>
      </cx:txPr>
    </cx:title>
    <cx:plotArea>
      <cx:plotAreaRegion>
        <cx:series layoutId="boxWhisker" uniqueId="{00000000-520A-3E4A-8256-15C224F1363A}" formatIdx="1">
          <cx:tx>
            <cx:txData>
              <cx:f/>
              <cx:v>T-Cell count error</cx:v>
            </cx:txData>
          </cx:tx>
          <cx:spPr>
            <a:solidFill>
              <a:srgbClr val="FF0000"/>
            </a:solidFill>
          </cx:spPr>
          <cx:dataId val="0"/>
          <cx:layoutPr>
            <cx:statistics quartileMethod="exclusive"/>
          </cx:layoutPr>
        </cx:series>
        <cx:series layoutId="boxWhisker" uniqueId="{00000001-520A-3E4A-8256-15C224F1363A}">
          <cx:tx>
            <cx:txData>
              <cx:f/>
              <cx:v>Macrophage count error</cx:v>
            </cx:txData>
          </cx:tx>
          <cx:spPr>
            <a:solidFill>
              <a:srgbClr val="00B050"/>
            </a:solidFill>
          </cx:spPr>
          <cx:dataId val="1"/>
          <cx:layoutPr>
            <cx:statistics quartileMethod="exclusive"/>
          </cx:layoutPr>
        </cx:series>
      </cx:plotAreaRegion>
      <cx:axis id="0">
        <cx:catScaling gapWidth="1.5"/>
        <cx:tickLabels/>
      </cx:axis>
      <cx:axis id="1">
        <cx:valScaling max="0.25"/>
        <cx:majorGridlines/>
        <cx:majorTickMarks type="out"/>
        <cx:tickLabels/>
      </cx:axis>
    </cx:plotArea>
    <cx:legend pos="r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GB" sz="900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Arial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15.09.22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15.09.22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86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70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493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9537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5E18E36-7591-3821-7DD0-C90B46CC57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06" t="15092" r="955" b="25012"/>
          <a:stretch/>
        </p:blipFill>
        <p:spPr>
          <a:xfrm>
            <a:off x="510780" y="777294"/>
            <a:ext cx="2588045" cy="230756"/>
          </a:xfrm>
          <a:prstGeom prst="rect">
            <a:avLst/>
          </a:prstGeom>
        </p:spPr>
      </p:pic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9" name="Grafik 3">
            <a:extLst>
              <a:ext uri="{FF2B5EF4-FFF2-40B4-BE49-F238E27FC236}">
                <a16:creationId xmlns:a16="http://schemas.microsoft.com/office/drawing/2014/main" id="{3B98EDFF-F45C-45BF-AC94-A3A356851F18}"/>
              </a:ext>
            </a:extLst>
          </p:cNvPr>
          <p:cNvGrpSpPr/>
          <p:nvPr userDrawn="1"/>
        </p:nvGrpSpPr>
        <p:grpSpPr>
          <a:xfrm>
            <a:off x="510639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37E43AF-FE61-4974-AF5C-89AC3C8150FD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5C643AC-A2D8-483C-9099-467ED404B78A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DC1A9518-9882-4BEE-9042-98771FD22461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B6A9836-D16F-4BD4-B96F-43DCD4A1ADD1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BBE1A7C-C42E-43DA-AC68-19B53213BFEA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36C1CDBB-E0C9-4C76-AEE4-24D676B22582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67D40B8-3DC0-48CD-8C10-83ACD74CC070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5E72B66D-AA60-4159-88C6-253B8BCA5544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4BEF0C1-E2DD-43FB-8B64-132092CB0783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7943A356-FF21-4F42-A98E-DC40CF938137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5414F293-7400-4F17-8C14-513181D5C558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F9046FE-F7DE-4669-A7FF-9C4BB6220EF1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7E9EBD2-1308-471A-9C37-29FF027D0A14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4D6E57D-0E5B-43A4-8081-53B3E5629513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A41A31B-8432-4CD9-B0E9-2DA62432F17C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46FF8D8D-5FE8-43E4-A552-F9B3C3353B29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AA2D936-8A2E-448A-A3FE-121C90D55E4E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D614E3F-8E38-48A8-A892-90F1BE5DFC41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EB14B71E-9496-43D9-A4EC-B717F5048611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790BD971-8810-42D7-9C91-5E31E7DE2C4E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2DC33CF-54F4-4299-82CD-B2375462167E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28E7B4C3-0E3A-4A63-A15B-FBBF0A790C9D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DE83242C-3DAB-4186-A2CF-ABC5CE556834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E94665A-1959-4E8D-8843-30D9AA88A120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D37DE7E-42BD-43AE-AD54-7C9257288F34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A89A64B-C979-45EC-B4F6-949EB2001B5D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D8F4E6F5-DCF7-4013-87A5-43A2566A3AD9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8B40D83-75AF-478E-9E62-44910A1F67F1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450C88D-A2CC-4995-B198-B8121FB36D4E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0097FC-1C77-4FDF-AEC4-E77CD945C51D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9C6AC2B-710E-4330-AC9D-A8316145CCED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A44EACAA-23D2-4B0E-A7A5-160CBF43FAA6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C1445E99-D980-4FC1-8219-60CB5C0DAA20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F5B513C-3EB1-4F96-AE3F-FA2E5E55A045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60BC311B-E1F4-4DE2-B87A-9DAD7B90EA03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D220A37-F8FD-4C97-B886-3789AD45A1C3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618119C-41E9-43BA-92E1-7139F37520B7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A5F874B1-F5C4-402C-9749-2AB3C2EAFCFC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169F6428-4F5D-4675-B468-7AAA6EA2A8D9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6ECA4213-C333-492A-8271-46DBC688C852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CA31CA87-30A7-4449-9783-8DC969F2EACE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7C37FD0D-D89F-431F-9478-9D2638DB850F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A1255C6-12A9-459B-843F-7294ADDC1C1B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BD88DE7C-655E-4731-99FA-B7E34983ECB8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31C4EAF-8B93-4132-872E-D12B732A4099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02DF8183-C86A-43FA-8D36-ACC72C3197B3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6503672-A51F-4F6C-A4CF-65F4050E558B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96BAB337-D064-4F11-8A5E-31DBC2E4704B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1AE128CD-EB21-4D9D-BBA0-37A4055A2285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88" name="Bildplatzhalter 3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24" y="240361"/>
            <a:ext cx="1332000" cy="7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9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D43-67F0-524D-925B-C15B0860F316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22FFE2B-554A-4423-8513-4D2A70D2DB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8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81AC-06BF-2241-AB9F-513E88F5265E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5F1A965F-F63A-4B03-A142-6DC4620DA5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A261-E80A-2C4E-92D7-8C00189739FC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B180B26F-6FF8-4738-A10C-E14470F0B8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4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089CE-DC39-4640-9F9D-442242428C02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4AF0876-C672-488E-ADCD-17BBFC3363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2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9B56-6EF8-784E-A57B-03562E2AAED7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777B5741-96D1-4193-A4A5-5EE22D8566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39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F2E6-6E50-4F40-8A4B-2D9211F2CB76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BCC7105-5E2C-4745-BEC8-77E521534F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0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62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26A1A4E-F564-BA4A-A0FA-32873081143C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pic>
        <p:nvPicPr>
          <p:cNvPr id="42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684FC-83A7-6A41-97DC-12326FBA971E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03DE59B-FC71-4F7B-BBCF-9B96B09DD6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9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3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2D8C-CCDF-7649-9938-10986BDFE8DB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/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BEC83A6-EBB5-4F38-9A43-62A2E7E361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2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20517-DA52-4746-A97D-AE1F5CF97725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pic>
        <p:nvPicPr>
          <p:cNvPr id="42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3" name="Grafik 3">
            <a:extLst>
              <a:ext uri="{FF2B5EF4-FFF2-40B4-BE49-F238E27FC236}">
                <a16:creationId xmlns:a16="http://schemas.microsoft.com/office/drawing/2014/main" id="{7EDB224C-20EA-4E58-9D0D-992C660EA7C3}"/>
              </a:ext>
            </a:extLst>
          </p:cNvPr>
          <p:cNvGrpSpPr/>
          <p:nvPr userDrawn="1"/>
        </p:nvGrpSpPr>
        <p:grpSpPr>
          <a:xfrm>
            <a:off x="510639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5F0062D9-7FA7-487E-B266-465DCCF07634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64F3B7C-CB4A-4496-94EF-731E99CC6D26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BC8F2FE3-8BCF-4388-9D18-C9FDBDA8F54F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D335225-272F-4571-BDD9-C4D260933D6A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BF69BAD7-575C-4929-A903-11EBC948B0DC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FD20AC73-D10C-4D22-8487-42E7948AA409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7C8D9FDD-C5F5-4349-BD5F-D81FB30DB6DE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2F4FC91-2197-434F-A278-42EE431CFCAE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0989457-73C8-4AE9-A3E6-E132F67ADA2C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97405C47-1DB1-40F6-BCEC-9BCDAEC7A2FE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8B65F82E-B0A2-4FE8-850E-F63AE810CA1C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A00446A1-9174-4182-AFBD-F7FDFC75E70F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EBDAA100-7EC2-47E0-8C69-9A45AA444761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F428011-BD3C-4C8D-8D99-4841E1FFC0AF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6C7C54C-A8CF-4444-AC59-BF72E47F72A6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F50FAB8E-78AE-4621-92B7-50E022AAB55A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AC24D8DA-7994-4FBE-8591-E8A44FF7C7F7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C26A421C-A8D4-4825-8BA4-943B818B8D2E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022EA131-DFDB-431F-A60F-CCAACE5F8476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75B85351-FC36-4EAA-ADAC-848C5CE8CF20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864D1068-6C88-4E64-9CE8-709F2115AB93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060D30F5-7860-4FEF-9867-6D902CB11985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732D5F25-F623-49DA-B9D2-8BB8C68F24F2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0FAC63F4-9971-49C4-8827-AF6DFF0CACC5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B0C9B571-3A50-4743-B6C5-E6337F5E3872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E454C239-1FB1-4A92-A3A3-00D362D352BB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8B477F16-4711-4484-85E1-93965BBDAEC9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50A65D7A-5744-468F-9625-38183D07B3A0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72308F4-C46D-44F7-A941-546D6F81040E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410975B0-0BB1-4600-901F-1A785AB533DC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5E5E3A78-B400-4E3E-A684-1AF24E10D831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59AC3075-8837-4AFD-8F75-890D1D9AF8CF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6F2E48AF-510F-486C-BDB2-4FA9AE217CDF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3B965C2F-CC59-477C-B69E-2D51A0CDD5D4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0A9408CB-7970-4EA5-8BBC-971D93830404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F9118195-76D4-4209-ACC9-AFF1E0377B21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90E8F94-9DF5-4633-A4DA-1E970ED17EF0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8CB1B880-DFBA-47FA-A0D1-80F79DCEF058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7F7BC3AF-0B66-4B22-B031-DE626CAAD637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4A283BC6-ABA7-4329-B3E5-10C461ACE247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D6ECD116-CF25-4465-B5AC-8F2569E130E0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E34A90A-432D-4C60-9F16-7923D1D0B494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B854A39-3934-43E9-8CFE-175EC7FE0A9C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3C14EFA-5A1A-4D01-9767-9A186FA29B5B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69D2715-AF0E-46E1-8FF2-F91E9406D07D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59E0035D-2A73-49EA-B365-FBBEE42775B2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C8BFC058-3B6C-4338-940F-5C6277708C38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1367B7B8-EDCE-43FA-BEAF-423CF7A90572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E97F9C3D-43CA-488F-B0D8-FAC6A2FE2AD1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15" name="Textfeld 114"/>
          <p:cNvSpPr txBox="1"/>
          <p:nvPr userDrawn="1"/>
        </p:nvSpPr>
        <p:spPr>
          <a:xfrm>
            <a:off x="516733" y="773156"/>
            <a:ext cx="3343423" cy="23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Medizinische Biotechnologie</a:t>
            </a:r>
          </a:p>
        </p:txBody>
      </p:sp>
      <p:pic>
        <p:nvPicPr>
          <p:cNvPr id="116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24" y="228087"/>
            <a:ext cx="1359933" cy="76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8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E6741-5C8F-7042-86D4-8B044A6850CC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5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98C489-9350-4F40-8B04-6396A93CE2A7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1" name="Grafik 3">
            <a:extLst>
              <a:ext uri="{FF2B5EF4-FFF2-40B4-BE49-F238E27FC236}">
                <a16:creationId xmlns:a16="http://schemas.microsoft.com/office/drawing/2014/main" id="{63B15E59-1DC8-4E69-A2E3-B7C301F85A74}"/>
              </a:ext>
            </a:extLst>
          </p:cNvPr>
          <p:cNvGrpSpPr/>
          <p:nvPr userDrawn="1"/>
        </p:nvGrpSpPr>
        <p:grpSpPr>
          <a:xfrm>
            <a:off x="510639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31479838-9F74-4673-9EBF-71D7160465DB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853C65E7-B88C-42F7-937F-8DB98A4E9FCC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58B2ACA-719E-43F3-9EC0-0034F9047CBB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35EE226D-3234-43F6-8BB4-C0E371601E92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7EFAE98-DF8E-4D8F-BA4F-2EDBA3177CFC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B44E1B9-32E5-4A3A-8DDB-8859CA78DEA6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113CC62-1A03-4F2F-81E6-89FD73E20543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EAF2AAD-7F92-4C68-919A-54ED1D8E07B7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FFE12AD-2431-47E8-ABC4-3D8E3A605297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DAA0DE08-F7C2-4423-8FFE-8532F2A5C6FD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FA5E0D5-28AF-4E95-B133-86F7102C0A96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8BF7A4DF-5D86-43D9-A178-B2D1212251F4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A7958CCB-2330-4A17-B5C3-425A7C3D83AC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A7F979D-C5F8-486C-A37D-020E7D3D317B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EBD1770F-AEF4-4C86-94F7-682AFD95DE4B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FC2E010-BDCD-474A-A6F8-8BD52E984837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18AF4BC2-37FE-4D4C-97FA-D42EB65D0C56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0202D10A-B967-464F-8305-AA6FAA93839B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47E67764-C4B8-41B0-B9C5-C4DF345626E1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2B81E770-0087-40A5-A3DA-94AC0A24BAF6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EA875C85-F2F5-46FB-B389-D71C46A1DE24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34E2D03D-0830-486A-A6A9-F40A5230F968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402E3471-A6EC-4D18-B2A8-8BAE25AF636D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AEDACA6D-F2B5-49EA-A2BB-7F2DA522AD37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DC4084CA-5DB9-4485-8430-F048E5F868DC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FDD49516-EA60-4B95-B9D2-C3E7F48B2ACE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5BCEF951-365A-47DF-B144-DA13EF292D61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683A02B9-87B9-42C6-A66E-EE963D0E48AB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3E1D314-1BE4-4D91-906A-39A39510A066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82CCDC97-7480-43E2-A280-1F630D229367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E50BE68B-7749-4F77-9172-E959A95D111D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A40B095B-7AF5-4ED7-A633-F4D6D308DCA7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C087BE32-DA94-4094-A1C5-68E43E197CD9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610EF90D-D961-4886-A667-E29488DD3B72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3CC725CA-1995-466A-BBFB-E4CC489DC9A3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A679DB96-810C-4354-B51A-032CFEFED6D5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128EA777-D1F4-47DC-93D5-A5DF6BD4D2D2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4ED8FD9A-7134-4B69-86C9-5584AABA0DA1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F136C0CB-E9EC-4D79-ABB6-F229DA9FF529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56B10647-27C1-42C9-9CE4-63BC66AAEC60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4694EE07-7C6D-4AEB-9248-C77C0C2DA2C9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4C49C4B4-927F-405D-9CBA-4D5DAADCBB4D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CE5A6C1-7169-4363-BD9D-A2503A01234C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C285BC79-E7CB-41E4-9EAF-48FA16725D93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0FE4AEB4-A994-48BE-B61D-C6EC2698C0BE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7C18043D-1369-4E6D-9211-DD23A824E7CB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6281DAD0-3872-400E-8D26-FFA074932973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A238B80F-CEC5-4808-AF03-A33208CDDBB0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55691878-494C-4687-9A55-8351DD5972D1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1109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49786-ECAE-AD4D-9E91-0DE8915251E8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8AE96D7-C3C8-4590-B13B-86D938A789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2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2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DE49-B5DF-D142-AFCB-E45076D630DC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BAC64890-C924-4759-9B9B-7DE74E38C4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2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8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5E1-F5DD-1741-B0E6-3CA57D39C8C8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A7A670F-933B-48F3-B921-A1B739D6C9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8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F53AB-6214-4441-908C-FE71DDB0ECB9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7A335FC-7B0F-4DB2-A1F6-1DF21639819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DE720-39B4-A249-A9AE-95E60149F1B2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D7BA2DC0-EE95-4994-AD5A-8F6A7D106E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Bildplatzhalter 3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87" y="299204"/>
            <a:ext cx="1136530" cy="6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3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96B32BB-1817-E346-8B17-C975D703B2CF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14D59EEC-E0BA-43F5-BBC0-E623BF3D0A64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31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98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microsoft.com/office/2007/relationships/hdphoto" Target="../media/hdphoto8.wdp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1.wdp"/><Relationship Id="rId5" Type="http://schemas.openxmlformats.org/officeDocument/2006/relationships/image" Target="../media/image40.png"/><Relationship Id="rId4" Type="http://schemas.microsoft.com/office/2007/relationships/hdphoto" Target="../media/hdphoto10.wdp"/><Relationship Id="rId9" Type="http://schemas.microsoft.com/office/2007/relationships/hdphoto" Target="../media/hdphoto1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4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6.wdp"/><Relationship Id="rId5" Type="http://schemas.openxmlformats.org/officeDocument/2006/relationships/image" Target="../media/image44.png"/><Relationship Id="rId4" Type="http://schemas.microsoft.com/office/2007/relationships/hdphoto" Target="../media/hdphoto15.wdp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19DF95-D0DC-403C-8DA6-0ED3DF816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" name="Bildplatzhalter 13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2E97C76-A4DB-4E4D-BDE5-C46A0BB87C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/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F67DDAB-A029-4F51-840C-C39A868C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2806053"/>
            <a:ext cx="6316227" cy="1245893"/>
          </a:xfrm>
        </p:spPr>
        <p:txBody>
          <a:bodyPr wrap="square">
            <a:normAutofit/>
          </a:bodyPr>
          <a:lstStyle/>
          <a:p>
            <a:r>
              <a:rPr lang="en-US" sz="2400" kern="1400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Linux Biolinum"/>
              </a:rPr>
              <a:t>Design and evaluation of a Deep Learning approach to quantify immune cell infiltrates in volumetric autofluorescence image data</a:t>
            </a:r>
            <a:endParaRPr lang="de-DE"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55BBF-AFE7-D630-2DBB-84FB7656628F}"/>
              </a:ext>
            </a:extLst>
          </p:cNvPr>
          <p:cNvSpPr txBox="1"/>
          <p:nvPr/>
        </p:nvSpPr>
        <p:spPr>
          <a:xfrm>
            <a:off x="516000" y="5229225"/>
            <a:ext cx="8630450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Master Thesis</a:t>
            </a:r>
          </a:p>
          <a:p>
            <a:pPr>
              <a:lnSpc>
                <a:spcPct val="105000"/>
              </a:lnSpc>
            </a:pPr>
            <a:r>
              <a:rPr lang="en-DE" sz="1600" dirty="0">
                <a:solidFill>
                  <a:schemeClr val="tx2"/>
                </a:solidFill>
                <a:latin typeface="Arial"/>
              </a:rPr>
              <a:t>Superviser: </a:t>
            </a:r>
            <a:r>
              <a:rPr lang="en-GB" sz="1600" dirty="0" err="1">
                <a:solidFill>
                  <a:schemeClr val="tx2"/>
                </a:solidFill>
                <a:latin typeface="Arial"/>
              </a:rPr>
              <a:t>Dr.</a:t>
            </a:r>
            <a:r>
              <a:rPr lang="en-GB" sz="1600" dirty="0">
                <a:solidFill>
                  <a:schemeClr val="tx2"/>
                </a:solidFill>
                <a:latin typeface="Arial"/>
              </a:rPr>
              <a:t> Sebastian Schürmann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EA0FD-A483-C18D-3B5F-546A7FD38EBC}"/>
              </a:ext>
            </a:extLst>
          </p:cNvPr>
          <p:cNvSpPr txBox="1"/>
          <p:nvPr/>
        </p:nvSpPr>
        <p:spPr>
          <a:xfrm>
            <a:off x="516000" y="4051946"/>
            <a:ext cx="1763303" cy="6745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DE" sz="1600" dirty="0">
                <a:solidFill>
                  <a:schemeClr val="tx2"/>
                </a:solidFill>
                <a:latin typeface="Arial"/>
              </a:rPr>
              <a:t>Dobrovolskii Sergei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54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E478E3-7C51-BD3A-07C0-71CFF8976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4950-99D6-4949-85BD-354775283163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AC665-5D28-CB80-19CC-D43B5D30B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7904A-03AB-9E21-159A-2C90E2E9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1C648-287D-E7BD-0638-B82DD2998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DE" b="1" dirty="0"/>
              <a:t>Aims of this Master Thesis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DE" dirty="0"/>
              <a:t>Develop a computer vision system that could analyze volumetric label free images of human colon tissue. This system must be able to localize, classify and count immune cells.</a:t>
            </a:r>
          </a:p>
          <a:p>
            <a:pPr marL="342900" indent="-342900">
              <a:buFont typeface="+mj-lt"/>
              <a:buAutoNum type="arabicPeriod"/>
            </a:pPr>
            <a:r>
              <a:rPr lang="en-DE" dirty="0"/>
              <a:t>Develop a simulation framework that could imitate real volumetric label free images of human colon tissue for computer </a:t>
            </a:r>
            <a:r>
              <a:rPr lang="en-DE"/>
              <a:t>vision system training and </a:t>
            </a:r>
            <a:r>
              <a:rPr lang="en-DE" dirty="0"/>
              <a:t>evaluation.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D8CF72-1DB6-A0B4-155E-10F3A35E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26077C-7C07-61B5-3646-0A43AE0249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Aims of this project</a:t>
            </a:r>
          </a:p>
        </p:txBody>
      </p:sp>
    </p:spTree>
    <p:extLst>
      <p:ext uri="{BB962C8B-B14F-4D97-AF65-F5344CB8AC3E}">
        <p14:creationId xmlns:p14="http://schemas.microsoft.com/office/powerpoint/2010/main" val="835142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E0CAF3-5E45-46A0-9F2E-C2EF9474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1E48-0003-E34A-BF9F-78259C2DD6FA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0AACC7-8871-4545-B616-0C11129C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5F47F2-11AE-4B82-BF84-88B24EB2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A9C7265-236B-4C33-BA3C-2F18C6EC1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4950771" cy="4569619"/>
          </a:xfrm>
        </p:spPr>
        <p:txBody>
          <a:bodyPr/>
          <a:lstStyle/>
          <a:p>
            <a:r>
              <a:rPr lang="de-DE" b="1" dirty="0" err="1"/>
              <a:t>Ways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label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Deep Learning </a:t>
            </a:r>
            <a:r>
              <a:rPr lang="de-DE" b="1" dirty="0" err="1"/>
              <a:t>algorithm</a:t>
            </a:r>
            <a:r>
              <a:rPr lang="de-DE" b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Segmentation –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labeled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Boundary box – 2 </a:t>
            </a:r>
            <a:r>
              <a:rPr lang="de-DE" dirty="0" err="1"/>
              <a:t>vertices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(6 </a:t>
            </a:r>
            <a:r>
              <a:rPr lang="de-DE" dirty="0" err="1"/>
              <a:t>coordinates</a:t>
            </a:r>
            <a:r>
              <a:rPr lang="de-D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Point </a:t>
            </a:r>
            <a:r>
              <a:rPr lang="de-DE" dirty="0" err="1"/>
              <a:t>notation</a:t>
            </a:r>
            <a:r>
              <a:rPr lang="de-DE" dirty="0"/>
              <a:t> – 1 </a:t>
            </a:r>
            <a:r>
              <a:rPr lang="de-DE" dirty="0" err="1"/>
              <a:t>vertex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(3 </a:t>
            </a:r>
            <a:r>
              <a:rPr lang="de-DE" dirty="0" err="1"/>
              <a:t>coordinates</a:t>
            </a:r>
            <a:r>
              <a:rPr lang="de-DE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DE" sz="1600" dirty="0">
                <a:solidFill>
                  <a:prstClr val="black"/>
                </a:solidFill>
                <a:latin typeface="Arial"/>
              </a:rPr>
              <a:t>Common DL dataset size is bigger than 10 images, hence 10 * 500 cells = 5000 labeled cells.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F78A223-BDAD-49EC-B5E7-DBADD099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in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08D5002-CE98-4178-9670-FF84A064E91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Motivation </a:t>
            </a:r>
            <a:r>
              <a:rPr lang="de-DE" dirty="0" err="1"/>
              <a:t>behind</a:t>
            </a:r>
            <a:r>
              <a:rPr lang="de-DE" dirty="0"/>
              <a:t> </a:t>
            </a:r>
            <a:r>
              <a:rPr lang="de-DE" dirty="0" err="1"/>
              <a:t>labeling</a:t>
            </a:r>
            <a:r>
              <a:rPr lang="de-DE" dirty="0"/>
              <a:t> type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B2FA69-9F81-2E3D-7EB9-573A479FF545}"/>
              </a:ext>
            </a:extLst>
          </p:cNvPr>
          <p:cNvGrpSpPr/>
          <p:nvPr/>
        </p:nvGrpSpPr>
        <p:grpSpPr>
          <a:xfrm>
            <a:off x="5607111" y="1690377"/>
            <a:ext cx="6140999" cy="2004907"/>
            <a:chOff x="5739616" y="2598335"/>
            <a:chExt cx="6140999" cy="200490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46A136B-78A0-C45A-6AAE-E0FAB81D6CEB}"/>
                </a:ext>
              </a:extLst>
            </p:cNvPr>
            <p:cNvGrpSpPr/>
            <p:nvPr/>
          </p:nvGrpSpPr>
          <p:grpSpPr>
            <a:xfrm>
              <a:off x="5739616" y="2598335"/>
              <a:ext cx="2004907" cy="2004907"/>
              <a:chOff x="5739616" y="2598335"/>
              <a:chExt cx="2004907" cy="2004907"/>
            </a:xfrm>
          </p:grpSpPr>
          <p:pic>
            <p:nvPicPr>
              <p:cNvPr id="18" name="Picture 17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96CA2C0A-9085-C792-0E14-74D5EEDCE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9616" y="2598335"/>
                <a:ext cx="2004907" cy="200490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EB5CDD-8119-51B5-2745-D7D798191C03}"/>
                  </a:ext>
                </a:extLst>
              </p:cNvPr>
              <p:cNvSpPr txBox="1"/>
              <p:nvPr/>
            </p:nvSpPr>
            <p:spPr>
              <a:xfrm>
                <a:off x="5816528" y="2601423"/>
                <a:ext cx="171522" cy="249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1.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5D8AD44-9951-1C59-0955-D267C7968470}"/>
                </a:ext>
              </a:extLst>
            </p:cNvPr>
            <p:cNvGrpSpPr/>
            <p:nvPr/>
          </p:nvGrpSpPr>
          <p:grpSpPr>
            <a:xfrm>
              <a:off x="7807662" y="2598335"/>
              <a:ext cx="2004907" cy="2004907"/>
              <a:chOff x="7807662" y="2598335"/>
              <a:chExt cx="2004907" cy="2004907"/>
            </a:xfrm>
          </p:grpSpPr>
          <p:pic>
            <p:nvPicPr>
              <p:cNvPr id="20" name="Picture 19" descr="A picture containing text, black, tiled, colorful&#10;&#10;Description automatically generated">
                <a:extLst>
                  <a:ext uri="{FF2B5EF4-FFF2-40B4-BE49-F238E27FC236}">
                    <a16:creationId xmlns:a16="http://schemas.microsoft.com/office/drawing/2014/main" id="{59188A3D-B8E1-6806-D46F-F14A9AF20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7662" y="2598335"/>
                <a:ext cx="2004907" cy="2004907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522CEA-81E5-66C9-849A-18889ECD2F74}"/>
                  </a:ext>
                </a:extLst>
              </p:cNvPr>
              <p:cNvSpPr txBox="1"/>
              <p:nvPr/>
            </p:nvSpPr>
            <p:spPr>
              <a:xfrm>
                <a:off x="7882169" y="2598335"/>
                <a:ext cx="171522" cy="249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2.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F90F393-9E7D-972F-26B4-E7B4CAFE875F}"/>
                </a:ext>
              </a:extLst>
            </p:cNvPr>
            <p:cNvGrpSpPr/>
            <p:nvPr/>
          </p:nvGrpSpPr>
          <p:grpSpPr>
            <a:xfrm>
              <a:off x="9875708" y="2598335"/>
              <a:ext cx="2004907" cy="2004907"/>
              <a:chOff x="9875708" y="2598335"/>
              <a:chExt cx="2004907" cy="2004907"/>
            </a:xfrm>
          </p:grpSpPr>
          <p:pic>
            <p:nvPicPr>
              <p:cNvPr id="22" name="Picture 21" descr="A picture containing black, blurry, tiled&#10;&#10;Description automatically generated">
                <a:extLst>
                  <a:ext uri="{FF2B5EF4-FFF2-40B4-BE49-F238E27FC236}">
                    <a16:creationId xmlns:a16="http://schemas.microsoft.com/office/drawing/2014/main" id="{0F84B561-F29B-1B6F-EBCB-C4A3CA059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5708" y="2598335"/>
                <a:ext cx="2004907" cy="200490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7A9416-74EC-1775-2876-84B897663AA9}"/>
                  </a:ext>
                </a:extLst>
              </p:cNvPr>
              <p:cNvSpPr txBox="1"/>
              <p:nvPr/>
            </p:nvSpPr>
            <p:spPr>
              <a:xfrm>
                <a:off x="9950215" y="2598335"/>
                <a:ext cx="171522" cy="249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3.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AC98C88-3FD4-6BDD-D568-E7A013C6F5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82635"/>
                  </p:ext>
                </p:extLst>
              </p:nvPr>
            </p:nvGraphicFramePr>
            <p:xfrm>
              <a:off x="5988051" y="4213173"/>
              <a:ext cx="524605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918">
                      <a:extLst>
                        <a:ext uri="{9D8B030D-6E8A-4147-A177-3AD203B41FA5}">
                          <a16:colId xmlns:a16="http://schemas.microsoft.com/office/drawing/2014/main" val="636996388"/>
                        </a:ext>
                      </a:extLst>
                    </a:gridCol>
                    <a:gridCol w="1749743">
                      <a:extLst>
                        <a:ext uri="{9D8B030D-6E8A-4147-A177-3AD203B41FA5}">
                          <a16:colId xmlns:a16="http://schemas.microsoft.com/office/drawing/2014/main" val="1303968788"/>
                        </a:ext>
                      </a:extLst>
                    </a:gridCol>
                    <a:gridCol w="2124393">
                      <a:extLst>
                        <a:ext uri="{9D8B030D-6E8A-4147-A177-3AD203B41FA5}">
                          <a16:colId xmlns:a16="http://schemas.microsoft.com/office/drawing/2014/main" val="4225899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Labeling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Number of entries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Approximate time, sec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95236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Segmentation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sz="1400" i="1" dirty="0" smtClean="0">
                                    <a:latin typeface="Cambria Math" panose="02040503050406030204" pitchFamily="18" charset="0"/>
                                  </a:rPr>
                                  <m:t>1−∞</m:t>
                                </m:r>
                              </m:oMath>
                            </m:oMathPara>
                          </a14:m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60−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4435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Boundary box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27108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Point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749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AC98C88-3FD4-6BDD-D568-E7A013C6F5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82635"/>
                  </p:ext>
                </p:extLst>
              </p:nvPr>
            </p:nvGraphicFramePr>
            <p:xfrm>
              <a:off x="5988051" y="4213173"/>
              <a:ext cx="5246054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918">
                      <a:extLst>
                        <a:ext uri="{9D8B030D-6E8A-4147-A177-3AD203B41FA5}">
                          <a16:colId xmlns:a16="http://schemas.microsoft.com/office/drawing/2014/main" val="636996388"/>
                        </a:ext>
                      </a:extLst>
                    </a:gridCol>
                    <a:gridCol w="1749743">
                      <a:extLst>
                        <a:ext uri="{9D8B030D-6E8A-4147-A177-3AD203B41FA5}">
                          <a16:colId xmlns:a16="http://schemas.microsoft.com/office/drawing/2014/main" val="1303968788"/>
                        </a:ext>
                      </a:extLst>
                    </a:gridCol>
                    <a:gridCol w="2124393">
                      <a:extLst>
                        <a:ext uri="{9D8B030D-6E8A-4147-A177-3AD203B41FA5}">
                          <a16:colId xmlns:a16="http://schemas.microsoft.com/office/drawing/2014/main" val="4225899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Labeling 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Number of entries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Approximate time, sec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95236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Segmentation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78986" t="-106897" r="-123913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47024" t="-106897" r="-1786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44359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Boundary box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78986" t="-200000" r="-12391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47024" t="-200000" r="-1786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27108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DE" sz="1400" dirty="0"/>
                            <a:t>Point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78986" t="-310345" r="-123913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47024" t="-310345" r="-1786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7497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A1CA100-3E27-CE77-8CC1-FC45257E2545}"/>
              </a:ext>
            </a:extLst>
          </p:cNvPr>
          <p:cNvSpPr txBox="1"/>
          <p:nvPr/>
        </p:nvSpPr>
        <p:spPr>
          <a:xfrm>
            <a:off x="5988051" y="3920965"/>
            <a:ext cx="5058757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 1: comparison table between labeling approaches</a:t>
            </a:r>
          </a:p>
        </p:txBody>
      </p:sp>
    </p:spTree>
    <p:extLst>
      <p:ext uri="{BB962C8B-B14F-4D97-AF65-F5344CB8AC3E}">
        <p14:creationId xmlns:p14="http://schemas.microsoft.com/office/powerpoint/2010/main" val="1083802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E0CAF3-5E45-46A0-9F2E-C2EF9474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6D8A3-00D7-1E45-9D83-63937523D505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0AACC7-8871-4545-B616-0C11129C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5F47F2-11AE-4B82-BF84-88B24EB2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F78A223-BDAD-49EC-B5E7-DBADD099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in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08D5002-CE98-4178-9670-FF84A064E91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Neural Network Training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699ED3-8F37-46A3-ADD5-5864B843F410}"/>
              </a:ext>
            </a:extLst>
          </p:cNvPr>
          <p:cNvGrpSpPr/>
          <p:nvPr/>
        </p:nvGrpSpPr>
        <p:grpSpPr>
          <a:xfrm>
            <a:off x="2685399" y="1265787"/>
            <a:ext cx="5762412" cy="5175129"/>
            <a:chOff x="2387688" y="1278822"/>
            <a:chExt cx="5762412" cy="517512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C91AB01-27D9-BD9C-E374-EDF89C1D3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7688" y="1505106"/>
              <a:ext cx="5762412" cy="494884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4AF5FB-D5DC-6DA2-9F87-29F297E2A9C3}"/>
                </a:ext>
              </a:extLst>
            </p:cNvPr>
            <p:cNvSpPr txBox="1"/>
            <p:nvPr/>
          </p:nvSpPr>
          <p:spPr>
            <a:xfrm>
              <a:off x="6260450" y="1278822"/>
              <a:ext cx="1083630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Future work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9950317-3F8E-E664-DE14-F17DA89004B7}"/>
                </a:ext>
              </a:extLst>
            </p:cNvPr>
            <p:cNvSpPr txBox="1"/>
            <p:nvPr/>
          </p:nvSpPr>
          <p:spPr>
            <a:xfrm>
              <a:off x="3781723" y="1302349"/>
              <a:ext cx="1861087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Current project state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581E59-AC81-EEF3-A130-4F799A005D9F}"/>
              </a:ext>
            </a:extLst>
          </p:cNvPr>
          <p:cNvSpPr txBox="1"/>
          <p:nvPr/>
        </p:nvSpPr>
        <p:spPr>
          <a:xfrm>
            <a:off x="518317" y="1539126"/>
            <a:ext cx="2341841" cy="1917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project state</a:t>
            </a:r>
            <a:endParaRPr kumimoji="0" lang="en-DE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lang="en-DE" sz="1200" dirty="0">
                <a:solidFill>
                  <a:prstClr val="black"/>
                </a:solidFill>
                <a:latin typeface="Arial"/>
              </a:rPr>
              <a:t>Cell simulator is developed and used to generate training data for MBT-net to evaluate its performance</a:t>
            </a:r>
          </a:p>
          <a:p>
            <a:pPr marL="228600" marR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kumimoji="0" lang="en-DE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MBT-net is designed</a:t>
            </a:r>
            <a:r>
              <a:rPr lang="en-DE" sz="1200" dirty="0">
                <a:solidFill>
                  <a:prstClr val="black"/>
                </a:solidFill>
                <a:latin typeface="Arial"/>
              </a:rPr>
              <a:t>, and trained on artificial data as proof of concept</a:t>
            </a:r>
            <a:endParaRPr kumimoji="0" lang="en-DE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B90DA-F7D5-2DCF-372F-2DB86DEF84F9}"/>
              </a:ext>
            </a:extLst>
          </p:cNvPr>
          <p:cNvSpPr txBox="1"/>
          <p:nvPr/>
        </p:nvSpPr>
        <p:spPr>
          <a:xfrm>
            <a:off x="9059806" y="1539126"/>
            <a:ext cx="2341841" cy="2224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Future work</a:t>
            </a:r>
            <a:endParaRPr kumimoji="0" lang="en-DE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lang="en-DE" sz="1200" dirty="0">
                <a:solidFill>
                  <a:prstClr val="black"/>
                </a:solidFill>
                <a:latin typeface="Arial"/>
              </a:rPr>
              <a:t>Acquisition of image stacks with researched parameters</a:t>
            </a:r>
          </a:p>
          <a:p>
            <a:pPr marL="228600" marR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kumimoji="0" lang="en-DE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Real stacks manual annotation</a:t>
            </a:r>
          </a:p>
          <a:p>
            <a:pPr marL="228600" marR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lang="en-DE" sz="1200" dirty="0">
                <a:solidFill>
                  <a:prstClr val="black"/>
                </a:solidFill>
                <a:latin typeface="Arial"/>
              </a:rPr>
              <a:t>Training MBT-net on real stacks</a:t>
            </a:r>
          </a:p>
          <a:p>
            <a:pPr marL="228600" marR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kumimoji="0" lang="en-DE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Using MBT-net for cell quantification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10009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875002"/>
            <a:ext cx="11157743" cy="1107996"/>
          </a:xfrm>
        </p:spPr>
        <p:txBody>
          <a:bodyPr/>
          <a:lstStyle/>
          <a:p>
            <a:r>
              <a:rPr lang="de-DE" b="0" dirty="0" err="1"/>
              <a:t>Results</a:t>
            </a:r>
            <a:r>
              <a:rPr lang="de-DE" b="0" dirty="0"/>
              <a:t>:</a:t>
            </a:r>
            <a:br>
              <a:rPr lang="de-DE" dirty="0"/>
            </a:br>
            <a:r>
              <a:rPr lang="de-DE" dirty="0" err="1"/>
              <a:t>Cell</a:t>
            </a:r>
            <a:r>
              <a:rPr lang="de-DE" dirty="0"/>
              <a:t> Simulator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6F1D9-2BF7-2643-BBBA-53BFB1D2F00D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552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E0CAF3-5E45-46A0-9F2E-C2EF9474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39E5-B94D-6B46-B949-900C7A229912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0AACC7-8871-4545-B616-0C11129C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5F47F2-11AE-4B82-BF84-88B24EB2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A9C7265-236B-4C33-BA3C-2F18C6EC1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r>
              <a:rPr lang="de-DE" b="1" dirty="0" err="1"/>
              <a:t>Cell</a:t>
            </a:r>
            <a:r>
              <a:rPr lang="de-DE" b="1" dirty="0"/>
              <a:t> Simulator</a:t>
            </a:r>
          </a:p>
          <a:p>
            <a:r>
              <a:rPr lang="de-DE" dirty="0"/>
              <a:t>A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MPM </a:t>
            </a:r>
            <a:r>
              <a:rPr lang="de-DE" dirty="0" err="1"/>
              <a:t>stacks</a:t>
            </a:r>
            <a:r>
              <a:rPr lang="de-DE" dirty="0"/>
              <a:t> in FAD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immune </a:t>
            </a:r>
            <a:r>
              <a:rPr lang="de-DE" dirty="0" err="1"/>
              <a:t>cells</a:t>
            </a:r>
            <a:r>
              <a:rPr lang="de-DE" dirty="0"/>
              <a:t> in </a:t>
            </a:r>
            <a:r>
              <a:rPr lang="de-DE" dirty="0" err="1"/>
              <a:t>colon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Simulates</a:t>
            </a:r>
            <a:r>
              <a:rPr lang="de-DE" dirty="0"/>
              <a:t> different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variable </a:t>
            </a:r>
            <a:r>
              <a:rPr lang="de-DE" dirty="0" err="1"/>
              <a:t>parameters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Simulates</a:t>
            </a:r>
            <a:r>
              <a:rPr lang="de-DE" dirty="0"/>
              <a:t> </a:t>
            </a:r>
            <a:r>
              <a:rPr lang="de-DE" dirty="0" err="1"/>
              <a:t>volumetric</a:t>
            </a:r>
            <a:r>
              <a:rPr lang="de-DE" dirty="0"/>
              <a:t> </a:t>
            </a:r>
            <a:r>
              <a:rPr lang="de-DE" dirty="0" err="1"/>
              <a:t>stacks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Simulates</a:t>
            </a:r>
            <a:r>
              <a:rPr lang="de-DE" dirty="0"/>
              <a:t> </a:t>
            </a:r>
            <a:r>
              <a:rPr lang="de-DE" dirty="0" err="1"/>
              <a:t>crypts</a:t>
            </a:r>
            <a:endParaRPr lang="de-DE" dirty="0"/>
          </a:p>
          <a:p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F78A223-BDAD-49EC-B5E7-DBADD099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Simulator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08D5002-CE98-4178-9670-FF84A064E91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simulation</a:t>
            </a:r>
            <a:endParaRPr lang="de-DE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81AAA25-0F91-0A5D-1F5A-71BC937A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060" y="1553370"/>
            <a:ext cx="5316622" cy="29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2F43257-6C4F-45D9-E5FE-BB1D02244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059" y="4567846"/>
            <a:ext cx="1958673" cy="160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C64880C-CF77-443D-3974-C3A88AECC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513"/>
          <a:stretch/>
        </p:blipFill>
        <p:spPr bwMode="auto">
          <a:xfrm>
            <a:off x="8380889" y="4567844"/>
            <a:ext cx="3292793" cy="160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6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E0CAF3-5E45-46A0-9F2E-C2EF9474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22501-3427-6943-8CBA-E4252E362DD3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0AACC7-8871-4545-B616-0C11129C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5F47F2-11AE-4B82-BF84-88B24EB2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F78A223-BDAD-49EC-B5E7-DBADD099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Simulator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08D5002-CE98-4178-9670-FF84A064E91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of</a:t>
            </a:r>
            <a:r>
              <a:rPr lang="de-DE" dirty="0"/>
              <a:t> immune </a:t>
            </a:r>
            <a:r>
              <a:rPr lang="de-DE" dirty="0" err="1"/>
              <a:t>cell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76724-42F4-F36B-6C06-643BBFA5C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8"/>
          <a:stretch/>
        </p:blipFill>
        <p:spPr>
          <a:xfrm>
            <a:off x="515937" y="1631156"/>
            <a:ext cx="7398703" cy="4581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platzhalter 10">
                <a:extLst>
                  <a:ext uri="{FF2B5EF4-FFF2-40B4-BE49-F238E27FC236}">
                    <a16:creationId xmlns:a16="http://schemas.microsoft.com/office/drawing/2014/main" id="{7A9C7265-236B-4C33-BA3C-2F18C6EC116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613227" y="1631156"/>
                <a:ext cx="4062836" cy="4569619"/>
              </a:xfrm>
            </p:spPr>
            <p:txBody>
              <a:bodyPr/>
              <a:lstStyle/>
              <a:p>
                <a:r>
                  <a:rPr lang="de-DE" dirty="0"/>
                  <a:t>Algorithm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r>
                  <a:rPr lang="de-DE" dirty="0"/>
                  <a:t> </a:t>
                </a:r>
                <a:r>
                  <a:rPr lang="de-DE" dirty="0" err="1"/>
                  <a:t>simulation</a:t>
                </a:r>
                <a:r>
                  <a:rPr lang="de-DE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dirty="0"/>
                  <a:t>Generate </a:t>
                </a:r>
                <a:r>
                  <a:rPr lang="de-DE" dirty="0" err="1"/>
                  <a:t>noise</a:t>
                </a:r>
                <a:r>
                  <a:rPr lang="de-DE" dirty="0"/>
                  <a:t> </a:t>
                </a:r>
                <a:r>
                  <a:rPr lang="de-DE" dirty="0" err="1"/>
                  <a:t>patch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Opensimplex</a:t>
                </a:r>
                <a:r>
                  <a:rPr lang="de-DE" dirty="0"/>
                  <a:t> </a:t>
                </a:r>
                <a:r>
                  <a:rPr lang="de-DE" dirty="0" err="1"/>
                  <a:t>noise</a:t>
                </a:r>
                <a:r>
                  <a:rPr lang="de-DE" dirty="0"/>
                  <a:t> </a:t>
                </a:r>
                <a:r>
                  <a:rPr lang="de-DE" dirty="0" err="1"/>
                  <a:t>domain</a:t>
                </a:r>
                <a:r>
                  <a:rPr lang="de-DE" dirty="0"/>
                  <a:t> in </a:t>
                </a:r>
                <a:r>
                  <a:rPr lang="de-DE" dirty="0" err="1"/>
                  <a:t>spherical</a:t>
                </a:r>
                <a:r>
                  <a:rPr lang="de-DE" dirty="0"/>
                  <a:t> </a:t>
                </a:r>
                <a:r>
                  <a:rPr lang="de-DE" dirty="0" err="1"/>
                  <a:t>coordinates</a:t>
                </a:r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dirty="0"/>
                  <a:t>Add </a:t>
                </a:r>
                <a:r>
                  <a:rPr lang="de-DE" dirty="0" err="1"/>
                  <a:t>noise</a:t>
                </a:r>
                <a:r>
                  <a:rPr lang="de-DE" dirty="0"/>
                  <a:t> </a:t>
                </a:r>
                <a:r>
                  <a:rPr lang="de-DE" dirty="0" err="1"/>
                  <a:t>patch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 </a:t>
                </a:r>
                <a:r>
                  <a:rPr lang="de-DE" dirty="0" err="1"/>
                  <a:t>sphere</a:t>
                </a:r>
                <a:r>
                  <a:rPr lang="de-DE" dirty="0"/>
                  <a:t> and </a:t>
                </a:r>
                <a:r>
                  <a:rPr lang="de-DE" dirty="0" err="1"/>
                  <a:t>convert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mask</a:t>
                </a:r>
                <a:r>
                  <a:rPr lang="de-DE" dirty="0"/>
                  <a:t> in </a:t>
                </a:r>
                <a:r>
                  <a:rPr lang="de-DE" dirty="0" err="1"/>
                  <a:t>Cartesian</a:t>
                </a:r>
                <a:r>
                  <a:rPr lang="de-DE" dirty="0"/>
                  <a:t> </a:t>
                </a:r>
                <a:r>
                  <a:rPr lang="de-DE" dirty="0" err="1"/>
                  <a:t>coordinates</a:t>
                </a:r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dirty="0"/>
                  <a:t>Sample </a:t>
                </a:r>
                <a:r>
                  <a:rPr lang="de-DE" dirty="0" err="1"/>
                  <a:t>mask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noise</a:t>
                </a:r>
                <a:r>
                  <a:rPr lang="de-DE" dirty="0"/>
                  <a:t> </a:t>
                </a:r>
                <a:r>
                  <a:rPr lang="de-DE" dirty="0" err="1"/>
                  <a:t>domain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create</a:t>
                </a:r>
                <a:r>
                  <a:rPr lang="de-DE" dirty="0"/>
                  <a:t> </a:t>
                </a:r>
                <a:r>
                  <a:rPr lang="de-DE" dirty="0" err="1"/>
                  <a:t>intensity</a:t>
                </a:r>
                <a:r>
                  <a:rPr lang="de-DE" dirty="0"/>
                  <a:t> </a:t>
                </a:r>
                <a:r>
                  <a:rPr lang="de-DE" dirty="0" err="1"/>
                  <a:t>inhomogenity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cytoplasm</a:t>
                </a:r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dirty="0"/>
                  <a:t>Repeat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nucleus</a:t>
                </a:r>
                <a:r>
                  <a:rPr lang="de-DE" dirty="0"/>
                  <a:t> and </a:t>
                </a:r>
                <a:r>
                  <a:rPr lang="de-DE" dirty="0" err="1"/>
                  <a:t>subtract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cytoplasm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create</a:t>
                </a:r>
                <a:r>
                  <a:rPr lang="de-DE" dirty="0"/>
                  <a:t> a </a:t>
                </a:r>
                <a:r>
                  <a:rPr lang="de-DE" dirty="0" err="1"/>
                  <a:t>complete</a:t>
                </a:r>
                <a:r>
                  <a:rPr lang="de-DE" dirty="0"/>
                  <a:t> </a:t>
                </a:r>
                <a:r>
                  <a:rPr lang="de-DE" dirty="0" err="1"/>
                  <a:t>cell</a:t>
                </a:r>
                <a:endParaRPr lang="de-DE" dirty="0"/>
              </a:p>
              <a:p>
                <a:pPr marL="342900" indent="-342900">
                  <a:buFont typeface="+mj-lt"/>
                  <a:buAutoNum type="arabicPeriod"/>
                </a:pPr>
                <a:endParaRPr lang="de-DE" dirty="0"/>
              </a:p>
            </p:txBody>
          </p:sp>
        </mc:Choice>
        <mc:Fallback xmlns="">
          <p:sp>
            <p:nvSpPr>
              <p:cNvPr id="11" name="Textplatzhalter 10">
                <a:extLst>
                  <a:ext uri="{FF2B5EF4-FFF2-40B4-BE49-F238E27FC236}">
                    <a16:creationId xmlns:a16="http://schemas.microsoft.com/office/drawing/2014/main" id="{7A9C7265-236B-4C33-BA3C-2F18C6EC11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613227" y="1631156"/>
                <a:ext cx="4062836" cy="4569619"/>
              </a:xfrm>
              <a:blipFill>
                <a:blip r:embed="rId3"/>
                <a:stretch>
                  <a:fillRect l="-3115" t="-1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4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FE82-88B7-29F4-D1A1-EC526A41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</a:t>
            </a:r>
            <a:r>
              <a:rPr lang="en-GB" dirty="0"/>
              <a:t>e</a:t>
            </a:r>
            <a:r>
              <a:rPr lang="en-DE" dirty="0"/>
              <a:t>ll Simulator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0D6BF-B9B9-694E-277E-DAE550449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246CE-5E3E-A547-8CFA-3B19DDF1520B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7F19B-BCB2-88CC-A3BD-C424D66A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F95EA-CDC7-2CF1-4E4B-C17A52C0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1DB10E-C3F5-2A8D-39E4-799629405AF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Parameters to compute cell shape from opensimplex noise domain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6C1210-6041-5AD7-5D21-0E78CB83F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4" t="30753" r="5786" b="29925"/>
          <a:stretch/>
        </p:blipFill>
        <p:spPr>
          <a:xfrm rot="10800000">
            <a:off x="6690088" y="9847498"/>
            <a:ext cx="6852133" cy="1334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3667A-0314-4567-15EF-54EAF9C8DD66}"/>
              </a:ext>
            </a:extLst>
          </p:cNvPr>
          <p:cNvSpPr txBox="1"/>
          <p:nvPr/>
        </p:nvSpPr>
        <p:spPr>
          <a:xfrm>
            <a:off x="7119411" y="1121991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0.0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9A1CD-E5D1-9040-3628-BBD2D2150D58}"/>
              </a:ext>
            </a:extLst>
          </p:cNvPr>
          <p:cNvSpPr txBox="1"/>
          <p:nvPr/>
        </p:nvSpPr>
        <p:spPr>
          <a:xfrm>
            <a:off x="8519516" y="1121991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0.25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6399C-7A6B-05B1-8F1F-1A0CE9F253CF}"/>
              </a:ext>
            </a:extLst>
          </p:cNvPr>
          <p:cNvSpPr txBox="1"/>
          <p:nvPr/>
        </p:nvSpPr>
        <p:spPr>
          <a:xfrm>
            <a:off x="9919621" y="1118156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D1743D-5A94-EF1D-EB9D-25B8C839D6B6}"/>
              </a:ext>
            </a:extLst>
          </p:cNvPr>
          <p:cNvSpPr txBox="1"/>
          <p:nvPr/>
        </p:nvSpPr>
        <p:spPr>
          <a:xfrm>
            <a:off x="11319726" y="111815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0.75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DAAB34-8895-E135-C0EF-5890E036AD06}"/>
              </a:ext>
            </a:extLst>
          </p:cNvPr>
          <p:cNvSpPr txBox="1"/>
          <p:nvPr/>
        </p:nvSpPr>
        <p:spPr>
          <a:xfrm>
            <a:off x="12666224" y="1117801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1.0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2FBC63-7A09-08FC-643F-51B673061620}"/>
              </a:ext>
            </a:extLst>
          </p:cNvPr>
          <p:cNvCxnSpPr>
            <a:cxnSpLocks/>
          </p:cNvCxnSpPr>
          <p:nvPr/>
        </p:nvCxnSpPr>
        <p:spPr>
          <a:xfrm>
            <a:off x="2213339" y="5504910"/>
            <a:ext cx="6852133" cy="0"/>
          </a:xfrm>
          <a:prstGeom prst="straightConnector1">
            <a:avLst/>
          </a:prstGeom>
          <a:ln w="47625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5AA20F-2FF5-2E62-ADD1-994CC0476FF7}"/>
              </a:ext>
            </a:extLst>
          </p:cNvPr>
          <p:cNvSpPr txBox="1"/>
          <p:nvPr/>
        </p:nvSpPr>
        <p:spPr>
          <a:xfrm>
            <a:off x="6812917" y="11178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𝛾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341E32-D53C-3ED2-D707-133632123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0" t="35036" r="18179" b="31444"/>
          <a:stretch/>
        </p:blipFill>
        <p:spPr>
          <a:xfrm rot="10800000">
            <a:off x="7160587" y="8363612"/>
            <a:ext cx="4469489" cy="8695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D4027E-25B3-0434-1EAC-0C942A675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28" t="34822" r="41006" b="31669"/>
          <a:stretch/>
        </p:blipFill>
        <p:spPr>
          <a:xfrm>
            <a:off x="12258274" y="8228591"/>
            <a:ext cx="1283947" cy="12953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D920D7-9D13-3041-1CA8-FF7958143963}"/>
              </a:ext>
            </a:extLst>
          </p:cNvPr>
          <p:cNvSpPr txBox="1"/>
          <p:nvPr/>
        </p:nvSpPr>
        <p:spPr>
          <a:xfrm>
            <a:off x="11810830" y="862237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41350-CDBD-D90E-B83A-1148F672448D}"/>
              </a:ext>
            </a:extLst>
          </p:cNvPr>
          <p:cNvSpPr txBox="1"/>
          <p:nvPr/>
        </p:nvSpPr>
        <p:spPr>
          <a:xfrm>
            <a:off x="6563698" y="8331984"/>
            <a:ext cx="51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800" dirty="0"/>
              <a:t>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2AC6C-D80A-9AF4-114C-F7466BDEB81C}"/>
              </a:ext>
            </a:extLst>
          </p:cNvPr>
          <p:cNvSpPr txBox="1"/>
          <p:nvPr/>
        </p:nvSpPr>
        <p:spPr>
          <a:xfrm>
            <a:off x="6240323" y="796063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AC3413-D975-E430-D9C9-01B029BC591C}"/>
              </a:ext>
            </a:extLst>
          </p:cNvPr>
          <p:cNvSpPr txBox="1"/>
          <p:nvPr/>
        </p:nvSpPr>
        <p:spPr>
          <a:xfrm>
            <a:off x="6240324" y="977583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359A4C-A118-045D-64F0-D1A6715F1C20}"/>
              </a:ext>
            </a:extLst>
          </p:cNvPr>
          <p:cNvCxnSpPr>
            <a:cxnSpLocks/>
          </p:cNvCxnSpPr>
          <p:nvPr/>
        </p:nvCxnSpPr>
        <p:spPr>
          <a:xfrm>
            <a:off x="7160589" y="9394954"/>
            <a:ext cx="4469490" cy="0"/>
          </a:xfrm>
          <a:prstGeom prst="straightConnector1">
            <a:avLst/>
          </a:prstGeom>
          <a:ln w="47625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FFC008-115F-3D2D-9B44-114A5CBBCC42}"/>
              </a:ext>
            </a:extLst>
          </p:cNvPr>
          <p:cNvSpPr txBox="1"/>
          <p:nvPr/>
        </p:nvSpPr>
        <p:spPr>
          <a:xfrm>
            <a:off x="7119411" y="9214242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⍺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972C46D-1662-D615-5F9C-537BF99CE94F}"/>
              </a:ext>
            </a:extLst>
          </p:cNvPr>
          <p:cNvGrpSpPr/>
          <p:nvPr/>
        </p:nvGrpSpPr>
        <p:grpSpPr>
          <a:xfrm>
            <a:off x="1507524" y="1472625"/>
            <a:ext cx="7595095" cy="4129400"/>
            <a:chOff x="4535037" y="2189450"/>
            <a:chExt cx="7595095" cy="41294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EF86B3B-6571-2ED7-3B85-1E36BF4B7FB3}"/>
                </a:ext>
              </a:extLst>
            </p:cNvPr>
            <p:cNvGrpSpPr/>
            <p:nvPr/>
          </p:nvGrpSpPr>
          <p:grpSpPr>
            <a:xfrm>
              <a:off x="4535037" y="2189450"/>
              <a:ext cx="5384584" cy="2946128"/>
              <a:chOff x="5082530" y="3313352"/>
              <a:chExt cx="5384584" cy="2946128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D387F65-1BB5-93CD-3832-C9E770AB43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077"/>
              <a:stretch/>
            </p:blipFill>
            <p:spPr>
              <a:xfrm>
                <a:off x="5082530" y="3313352"/>
                <a:ext cx="5384584" cy="2946128"/>
              </a:xfrm>
              <a:prstGeom prst="rect">
                <a:avLst/>
              </a:prstGeom>
            </p:spPr>
          </p:pic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F4F440B-C2CF-D91A-9007-DE5B0B1D06AB}"/>
                  </a:ext>
                </a:extLst>
              </p:cNvPr>
              <p:cNvSpPr/>
              <p:nvPr/>
            </p:nvSpPr>
            <p:spPr>
              <a:xfrm>
                <a:off x="9426038" y="3793659"/>
                <a:ext cx="690116" cy="690116"/>
              </a:xfrm>
              <a:prstGeom prst="ellipse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D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3E2C70-DBC0-8B04-5855-50E0D20AC01C}"/>
                </a:ext>
              </a:extLst>
            </p:cNvPr>
            <p:cNvCxnSpPr>
              <a:cxnSpLocks/>
            </p:cNvCxnSpPr>
            <p:nvPr/>
          </p:nvCxnSpPr>
          <p:spPr>
            <a:xfrm>
              <a:off x="9568661" y="3075140"/>
              <a:ext cx="848690" cy="661591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6D4597A-6F4F-824C-E502-6F7E8138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6153" y="3457849"/>
              <a:ext cx="2013979" cy="19906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DEFAC9E-7E8F-8830-B596-FC9F611E1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1484" r="3372" b="12090"/>
            <a:stretch/>
          </p:blipFill>
          <p:spPr>
            <a:xfrm>
              <a:off x="4616153" y="5188802"/>
              <a:ext cx="5088860" cy="1014346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DF1BE3-D987-148A-3222-680738B627D2}"/>
                </a:ext>
              </a:extLst>
            </p:cNvPr>
            <p:cNvCxnSpPr>
              <a:cxnSpLocks/>
            </p:cNvCxnSpPr>
            <p:nvPr/>
          </p:nvCxnSpPr>
          <p:spPr>
            <a:xfrm>
              <a:off x="4616153" y="4991622"/>
              <a:ext cx="5088865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B3A5E99-73AD-E896-75A8-4A58634BAB92}"/>
                </a:ext>
              </a:extLst>
            </p:cNvPr>
            <p:cNvCxnSpPr/>
            <p:nvPr/>
          </p:nvCxnSpPr>
          <p:spPr>
            <a:xfrm>
              <a:off x="5634148" y="3736731"/>
              <a:ext cx="0" cy="989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9807AC8-AF2D-8302-E926-4155C26E52AE}"/>
                </a:ext>
              </a:extLst>
            </p:cNvPr>
            <p:cNvCxnSpPr>
              <a:cxnSpLocks/>
            </p:cNvCxnSpPr>
            <p:nvPr/>
          </p:nvCxnSpPr>
          <p:spPr>
            <a:xfrm>
              <a:off x="5634148" y="5036386"/>
              <a:ext cx="0" cy="12824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CAAE8F-504A-2124-1E9A-3F6DF7FAF4DF}"/>
                </a:ext>
              </a:extLst>
            </p:cNvPr>
            <p:cNvCxnSpPr/>
            <p:nvPr/>
          </p:nvCxnSpPr>
          <p:spPr>
            <a:xfrm>
              <a:off x="6642997" y="3736731"/>
              <a:ext cx="0" cy="9891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F3A81B1-B560-B41D-5E1D-3F9A7DCE5578}"/>
                </a:ext>
              </a:extLst>
            </p:cNvPr>
            <p:cNvCxnSpPr/>
            <p:nvPr/>
          </p:nvCxnSpPr>
          <p:spPr>
            <a:xfrm>
              <a:off x="7668102" y="3736731"/>
              <a:ext cx="0" cy="9891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9DDF7E-9F6E-5922-F8FE-7921CC44D142}"/>
                </a:ext>
              </a:extLst>
            </p:cNvPr>
            <p:cNvCxnSpPr/>
            <p:nvPr/>
          </p:nvCxnSpPr>
          <p:spPr>
            <a:xfrm>
              <a:off x="8692406" y="3736731"/>
              <a:ext cx="0" cy="9891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4025932-1577-81D3-AB6C-DFC086AFAE60}"/>
                </a:ext>
              </a:extLst>
            </p:cNvPr>
            <p:cNvCxnSpPr>
              <a:cxnSpLocks/>
            </p:cNvCxnSpPr>
            <p:nvPr/>
          </p:nvCxnSpPr>
          <p:spPr>
            <a:xfrm>
              <a:off x="6642997" y="5036386"/>
              <a:ext cx="0" cy="12824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E822AF-B13E-55A7-800C-212D6C0DC4A6}"/>
                </a:ext>
              </a:extLst>
            </p:cNvPr>
            <p:cNvCxnSpPr>
              <a:cxnSpLocks/>
            </p:cNvCxnSpPr>
            <p:nvPr/>
          </p:nvCxnSpPr>
          <p:spPr>
            <a:xfrm>
              <a:off x="7683710" y="5036386"/>
              <a:ext cx="0" cy="12824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9A4734-7E9D-7D97-0754-945DC3392574}"/>
                </a:ext>
              </a:extLst>
            </p:cNvPr>
            <p:cNvCxnSpPr>
              <a:cxnSpLocks/>
            </p:cNvCxnSpPr>
            <p:nvPr/>
          </p:nvCxnSpPr>
          <p:spPr>
            <a:xfrm>
              <a:off x="8692406" y="5135578"/>
              <a:ext cx="0" cy="11385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D824793-81F4-E8B9-7F59-7C255F1C195E}"/>
              </a:ext>
            </a:extLst>
          </p:cNvPr>
          <p:cNvSpPr txBox="1"/>
          <p:nvPr/>
        </p:nvSpPr>
        <p:spPr>
          <a:xfrm>
            <a:off x="8519516" y="5482955"/>
            <a:ext cx="3403080" cy="520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By changing parameters, different cell types could be generated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813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B95E-67AE-0E4D-39A8-044E48C4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Cell simulator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B1D5E3-B9EB-E0A0-2952-0AE244A1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122B3-309F-F144-9BDD-BF22737839AC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F4BC9-4BC5-D1F2-B64F-F1E53138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1BB48-DB68-6D74-53A0-59A6AADF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4EFA20-AB2E-EA13-2A03-9D9EB4F8F61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Simulation results of two cell types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17846EC-1E5E-0B6F-404A-5C212B3C5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671312"/>
              </p:ext>
            </p:extLst>
          </p:nvPr>
        </p:nvGraphicFramePr>
        <p:xfrm>
          <a:off x="1052763" y="2446440"/>
          <a:ext cx="4211052" cy="30820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3656">
                  <a:extLst>
                    <a:ext uri="{9D8B030D-6E8A-4147-A177-3AD203B41FA5}">
                      <a16:colId xmlns:a16="http://schemas.microsoft.com/office/drawing/2014/main" val="2569745620"/>
                    </a:ext>
                  </a:extLst>
                </a:gridCol>
                <a:gridCol w="439132">
                  <a:extLst>
                    <a:ext uri="{9D8B030D-6E8A-4147-A177-3AD203B41FA5}">
                      <a16:colId xmlns:a16="http://schemas.microsoft.com/office/drawing/2014/main" val="1585493235"/>
                    </a:ext>
                  </a:extLst>
                </a:gridCol>
                <a:gridCol w="409500">
                  <a:extLst>
                    <a:ext uri="{9D8B030D-6E8A-4147-A177-3AD203B41FA5}">
                      <a16:colId xmlns:a16="http://schemas.microsoft.com/office/drawing/2014/main" val="2149064632"/>
                    </a:ext>
                  </a:extLst>
                </a:gridCol>
                <a:gridCol w="494691">
                  <a:extLst>
                    <a:ext uri="{9D8B030D-6E8A-4147-A177-3AD203B41FA5}">
                      <a16:colId xmlns:a16="http://schemas.microsoft.com/office/drawing/2014/main" val="1647966494"/>
                    </a:ext>
                  </a:extLst>
                </a:gridCol>
                <a:gridCol w="494691">
                  <a:extLst>
                    <a:ext uri="{9D8B030D-6E8A-4147-A177-3AD203B41FA5}">
                      <a16:colId xmlns:a16="http://schemas.microsoft.com/office/drawing/2014/main" val="808078294"/>
                    </a:ext>
                  </a:extLst>
                </a:gridCol>
                <a:gridCol w="494691">
                  <a:extLst>
                    <a:ext uri="{9D8B030D-6E8A-4147-A177-3AD203B41FA5}">
                      <a16:colId xmlns:a16="http://schemas.microsoft.com/office/drawing/2014/main" val="1198538131"/>
                    </a:ext>
                  </a:extLst>
                </a:gridCol>
                <a:gridCol w="494691">
                  <a:extLst>
                    <a:ext uri="{9D8B030D-6E8A-4147-A177-3AD203B41FA5}">
                      <a16:colId xmlns:a16="http://schemas.microsoft.com/office/drawing/2014/main" val="2846910407"/>
                    </a:ext>
                  </a:extLst>
                </a:gridCol>
              </a:tblGrid>
              <a:tr h="2343450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 Cell type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Cytoplasm size, µm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Nucleus size, µm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𝛾, nucleus shape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c, nucleus shape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𝛾, cytoplasm shape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c, cytoplasm shape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/>
                </a:tc>
                <a:extLst>
                  <a:ext uri="{0D108BD9-81ED-4DB2-BD59-A6C34878D82A}">
                    <a16:rowId xmlns:a16="http://schemas.microsoft.com/office/drawing/2014/main" val="4006175891"/>
                  </a:ext>
                </a:extLst>
              </a:tr>
              <a:tr h="383689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Macrophage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15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1.5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2.0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0.5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1.5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8026321"/>
                  </a:ext>
                </a:extLst>
              </a:tr>
              <a:tr h="354932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T-Cell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9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1.5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2.0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1.5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spcAft>
                          <a:spcPts val="1200"/>
                        </a:spcAft>
                      </a:pPr>
                      <a:r>
                        <a:rPr lang="en-US" sz="1600" dirty="0">
                          <a:effectLst/>
                        </a:rPr>
                        <a:t>2.0</a:t>
                      </a:r>
                      <a:endParaRPr lang="en-DE" sz="16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8036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86EEC65-920E-8082-B2FB-992F979E8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6514754" y="1448148"/>
            <a:ext cx="4327393" cy="496904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218E9B-94E8-5335-5F57-9310E9192609}"/>
              </a:ext>
            </a:extLst>
          </p:cNvPr>
          <p:cNvCxnSpPr>
            <a:cxnSpLocks/>
          </p:cNvCxnSpPr>
          <p:nvPr/>
        </p:nvCxnSpPr>
        <p:spPr>
          <a:xfrm>
            <a:off x="6514754" y="4040954"/>
            <a:ext cx="432739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312343-C7DA-5BD7-B29F-D1251B2176EF}"/>
              </a:ext>
            </a:extLst>
          </p:cNvPr>
          <p:cNvSpPr txBox="1"/>
          <p:nvPr/>
        </p:nvSpPr>
        <p:spPr>
          <a:xfrm>
            <a:off x="6671510" y="1502162"/>
            <a:ext cx="2210542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Simulated macrophages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E69A51-0808-1AB8-B75C-C4193C5F3433}"/>
              </a:ext>
            </a:extLst>
          </p:cNvPr>
          <p:cNvSpPr txBox="1"/>
          <p:nvPr/>
        </p:nvSpPr>
        <p:spPr>
          <a:xfrm>
            <a:off x="6671510" y="4078301"/>
            <a:ext cx="1600759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Simulated T-Cells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CC3EB-3866-019F-CEA1-30E13810648E}"/>
              </a:ext>
            </a:extLst>
          </p:cNvPr>
          <p:cNvSpPr txBox="1"/>
          <p:nvPr/>
        </p:nvSpPr>
        <p:spPr>
          <a:xfrm>
            <a:off x="1052763" y="2196628"/>
            <a:ext cx="4266874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 2: spreadsheet of simulation parameters </a:t>
            </a:r>
          </a:p>
        </p:txBody>
      </p:sp>
    </p:spTree>
    <p:extLst>
      <p:ext uri="{BB962C8B-B14F-4D97-AF65-F5344CB8AC3E}">
        <p14:creationId xmlns:p14="http://schemas.microsoft.com/office/powerpoint/2010/main" val="1948755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E0CAF3-5E45-46A0-9F2E-C2EF9474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DA71F-0AD0-6F4B-B7AE-30FA86559292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0AACC7-8871-4545-B616-0C11129C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5F47F2-11AE-4B82-BF84-88B24EB2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F78A223-BDAD-49EC-B5E7-DBADD099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Simulator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508D5002-CE98-4178-9670-FF84A064E91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Simulation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3220902-200A-98E8-B468-70D9F8C85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908" y="1710977"/>
            <a:ext cx="3843887" cy="395343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34434B7-41D5-AF53-557F-7A314A748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  <a14:imgEffect>
                      <a14:saturation sat="0"/>
                    </a14:imgEffect>
                    <a14:imgEffect>
                      <a14:brightnessContrast bright="28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2926" y="1710977"/>
            <a:ext cx="3947184" cy="395343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C72D7A3-77EF-2302-6FD8-5DE81E3B29E6}"/>
              </a:ext>
            </a:extLst>
          </p:cNvPr>
          <p:cNvSpPr txBox="1"/>
          <p:nvPr/>
        </p:nvSpPr>
        <p:spPr>
          <a:xfrm>
            <a:off x="1657413" y="1411706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Simulated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198335A-8BB2-6609-AB2B-3CC7483CFB5E}"/>
              </a:ext>
            </a:extLst>
          </p:cNvPr>
          <p:cNvSpPr txBox="1"/>
          <p:nvPr/>
        </p:nvSpPr>
        <p:spPr>
          <a:xfrm>
            <a:off x="5844226" y="1371600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Real</a:t>
            </a: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AF104784-D2F4-1E03-DC82-C5EDAF5EC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97" y="1710977"/>
            <a:ext cx="3749695" cy="24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664C723-4E9C-E13C-7BF2-9AD1B821A92D}"/>
              </a:ext>
            </a:extLst>
          </p:cNvPr>
          <p:cNvSpPr txBox="1"/>
          <p:nvPr/>
        </p:nvSpPr>
        <p:spPr>
          <a:xfrm>
            <a:off x="8827606" y="1371600"/>
            <a:ext cx="236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Simulated volume view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023C3AB-2F58-0617-2120-ED6F4BF0822B}"/>
              </a:ext>
            </a:extLst>
          </p:cNvPr>
          <p:cNvGrpSpPr/>
          <p:nvPr/>
        </p:nvGrpSpPr>
        <p:grpSpPr>
          <a:xfrm>
            <a:off x="8465419" y="4421097"/>
            <a:ext cx="1427810" cy="725926"/>
            <a:chOff x="8691613" y="4523874"/>
            <a:chExt cx="1427810" cy="7259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860D7D-0B5B-BDD4-7835-CCBA17CC138F}"/>
                </a:ext>
              </a:extLst>
            </p:cNvPr>
            <p:cNvSpPr txBox="1"/>
            <p:nvPr/>
          </p:nvSpPr>
          <p:spPr>
            <a:xfrm>
              <a:off x="8754177" y="4523874"/>
              <a:ext cx="1365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Macrophage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3C4AEB-B502-B008-168B-19B7D07E0275}"/>
                </a:ext>
              </a:extLst>
            </p:cNvPr>
            <p:cNvSpPr txBox="1"/>
            <p:nvPr/>
          </p:nvSpPr>
          <p:spPr>
            <a:xfrm>
              <a:off x="8760229" y="4880468"/>
              <a:ext cx="1221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DE" dirty="0"/>
                <a:t>T-cell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57A3593-FB49-669D-2FCF-F875C90A295F}"/>
                </a:ext>
              </a:extLst>
            </p:cNvPr>
            <p:cNvSpPr/>
            <p:nvPr/>
          </p:nvSpPr>
          <p:spPr>
            <a:xfrm>
              <a:off x="8691613" y="4677258"/>
              <a:ext cx="62564" cy="6256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12CE5D8-96E1-E06D-4844-2BBD6DA15F97}"/>
                </a:ext>
              </a:extLst>
            </p:cNvPr>
            <p:cNvSpPr/>
            <p:nvPr/>
          </p:nvSpPr>
          <p:spPr>
            <a:xfrm>
              <a:off x="8691613" y="5046590"/>
              <a:ext cx="62564" cy="625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7FA8B0-6F44-3A32-70B0-30D8692829CE}"/>
              </a:ext>
            </a:extLst>
          </p:cNvPr>
          <p:cNvGrpSpPr/>
          <p:nvPr/>
        </p:nvGrpSpPr>
        <p:grpSpPr>
          <a:xfrm>
            <a:off x="7064375" y="5438898"/>
            <a:ext cx="949325" cy="109325"/>
            <a:chOff x="7064375" y="5438898"/>
            <a:chExt cx="949325" cy="1093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C9CD9C-3B52-C020-4AF9-2FDF7C9AC188}"/>
                </a:ext>
              </a:extLst>
            </p:cNvPr>
            <p:cNvSpPr txBox="1"/>
            <p:nvPr/>
          </p:nvSpPr>
          <p:spPr>
            <a:xfrm>
              <a:off x="7362702" y="5438898"/>
              <a:ext cx="301365" cy="1093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100 µm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E61C75-760A-D9AF-83C8-C8C6E6BFA227}"/>
                </a:ext>
              </a:extLst>
            </p:cNvPr>
            <p:cNvCxnSpPr>
              <a:cxnSpLocks/>
            </p:cNvCxnSpPr>
            <p:nvPr/>
          </p:nvCxnSpPr>
          <p:spPr>
            <a:xfrm>
              <a:off x="7064375" y="5438898"/>
              <a:ext cx="94932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3523C-396A-5F2E-57A0-258427106955}"/>
              </a:ext>
            </a:extLst>
          </p:cNvPr>
          <p:cNvGrpSpPr/>
          <p:nvPr/>
        </p:nvGrpSpPr>
        <p:grpSpPr>
          <a:xfrm>
            <a:off x="3064437" y="5438897"/>
            <a:ext cx="949325" cy="109325"/>
            <a:chOff x="7064375" y="5438898"/>
            <a:chExt cx="949325" cy="1093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5BB587-9D12-2F02-2441-C7A2BC0B2716}"/>
                </a:ext>
              </a:extLst>
            </p:cNvPr>
            <p:cNvSpPr txBox="1"/>
            <p:nvPr/>
          </p:nvSpPr>
          <p:spPr>
            <a:xfrm>
              <a:off x="7362702" y="5438898"/>
              <a:ext cx="301365" cy="1093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100 µm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00B8AF-E03E-4629-0F17-4B3C3750FCCF}"/>
                </a:ext>
              </a:extLst>
            </p:cNvPr>
            <p:cNvCxnSpPr>
              <a:cxnSpLocks/>
            </p:cNvCxnSpPr>
            <p:nvPr/>
          </p:nvCxnSpPr>
          <p:spPr>
            <a:xfrm>
              <a:off x="7064375" y="5438898"/>
              <a:ext cx="94932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C3763-D703-698D-3815-17CE6062FD7F}"/>
              </a:ext>
            </a:extLst>
          </p:cNvPr>
          <p:cNvGrpSpPr/>
          <p:nvPr/>
        </p:nvGrpSpPr>
        <p:grpSpPr>
          <a:xfrm>
            <a:off x="10842147" y="4016797"/>
            <a:ext cx="949325" cy="109325"/>
            <a:chOff x="7064375" y="5438898"/>
            <a:chExt cx="949325" cy="1093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0A317B-29E8-9B61-EA9A-FD1F44C6954C}"/>
                </a:ext>
              </a:extLst>
            </p:cNvPr>
            <p:cNvSpPr txBox="1"/>
            <p:nvPr/>
          </p:nvSpPr>
          <p:spPr>
            <a:xfrm>
              <a:off x="7362702" y="5438898"/>
              <a:ext cx="251672" cy="1093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7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50 µm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6EACB3D-E6D5-CFF2-64AC-05E74E33F526}"/>
                </a:ext>
              </a:extLst>
            </p:cNvPr>
            <p:cNvCxnSpPr>
              <a:cxnSpLocks/>
            </p:cNvCxnSpPr>
            <p:nvPr/>
          </p:nvCxnSpPr>
          <p:spPr>
            <a:xfrm>
              <a:off x="7064375" y="5438898"/>
              <a:ext cx="949325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4007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875002"/>
            <a:ext cx="11157743" cy="1107996"/>
          </a:xfrm>
        </p:spPr>
        <p:txBody>
          <a:bodyPr/>
          <a:lstStyle/>
          <a:p>
            <a:r>
              <a:rPr lang="de-DE" b="0" dirty="0" err="1"/>
              <a:t>Results</a:t>
            </a:r>
            <a:r>
              <a:rPr lang="de-DE" b="0" dirty="0"/>
              <a:t>:</a:t>
            </a:r>
            <a:br>
              <a:rPr lang="de-DE" dirty="0"/>
            </a:br>
            <a:r>
              <a:rPr lang="de-DE" dirty="0"/>
              <a:t>Neural Network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583A-8FAD-9F41-BA81-D47A9E0F3631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76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FADAB5-BFC5-4CF3-AC4B-B0A857A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0EBA-5276-FD44-9AF6-4336431C138B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E9C251-4D38-4938-9B6E-D345ABA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E7BF2-F7DC-4981-89FA-54CC670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0F99FC-38BF-4D92-8757-33477B9DB3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Simulator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D203B-08B1-42A4-B16C-555D2186BE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F8A924-8EC3-4236-98F6-ED159202E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D36779-DD1B-447D-82D4-04C46A01D3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05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BEEFBED-7FFE-4499-AB09-5BD9850174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Neural Network</a:t>
            </a:r>
          </a:p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F98A78E-B392-4E33-8822-C50DA6265F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2BF8D06-FDEE-46AB-9813-50E8B87FDB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 err="1"/>
              <a:t>Quantification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39020-771E-46B4-9E38-0490CEC853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9216EFD-AA88-4591-9563-F474C2B4B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45C4D2E9-8106-4E2F-B886-D1E6CE482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FA31B683-DC18-4216-A897-EDDF1C85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pic>
        <p:nvPicPr>
          <p:cNvPr id="24" name="Picture 23" descr="A picture containing green&#10;&#10;Description automatically generated">
            <a:extLst>
              <a:ext uri="{FF2B5EF4-FFF2-40B4-BE49-F238E27FC236}">
                <a16:creationId xmlns:a16="http://schemas.microsoft.com/office/drawing/2014/main" id="{37CB1574-3E65-1DB4-F14F-38B73958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63" y="1367607"/>
            <a:ext cx="5039989" cy="50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61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DE70CE-CF25-4CE6-B28A-B3871B90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9963" y="6047291"/>
            <a:ext cx="849593" cy="123111"/>
          </a:xfrm>
        </p:spPr>
        <p:txBody>
          <a:bodyPr/>
          <a:lstStyle/>
          <a:p>
            <a:fld id="{798833C5-D919-404D-AC90-E05DAD242BAE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95F60E9-1E76-43F3-8365-6C969F9D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BC3FCE-392F-4A16-87A0-BDE8D7DF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711" y="6047291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A6ADD3-E70C-46ED-983A-BEFB0469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Neural Network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F69D4-37EF-490A-8363-87A30453BB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Exploitationi</a:t>
            </a:r>
            <a:r>
              <a:rPr lang="de-DE" dirty="0"/>
              <a:t> </a:t>
            </a:r>
            <a:r>
              <a:rPr lang="de-DE" dirty="0" err="1"/>
              <a:t>phase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Deep Learning </a:t>
            </a:r>
            <a:r>
              <a:rPr lang="de-DE" dirty="0" err="1"/>
              <a:t>approach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657F06-1126-A124-60BD-531C687F1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r="50035" b="49369"/>
          <a:stretch/>
        </p:blipFill>
        <p:spPr>
          <a:xfrm>
            <a:off x="201264" y="2805803"/>
            <a:ext cx="2072320" cy="1960469"/>
          </a:xfrm>
          <a:prstGeom prst="rect">
            <a:avLst/>
          </a:prstGeom>
          <a:scene3d>
            <a:camera prst="isometricOffAxis2Right"/>
            <a:lightRig rig="threePt" dir="t"/>
          </a:scene3d>
          <a:sp3d extrusionH="254000" contourW="12700" prstMaterial="matte">
            <a:contourClr>
              <a:schemeClr val="bg1"/>
            </a:contourClr>
          </a:sp3d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3DBF2-BCDA-127B-10C3-E12885E551CA}"/>
              </a:ext>
            </a:extLst>
          </p:cNvPr>
          <p:cNvGrpSpPr/>
          <p:nvPr/>
        </p:nvGrpSpPr>
        <p:grpSpPr>
          <a:xfrm>
            <a:off x="2068370" y="3098090"/>
            <a:ext cx="1645107" cy="1377364"/>
            <a:chOff x="7732817" y="1253835"/>
            <a:chExt cx="926274" cy="78772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1470BE-3A13-BAB7-1B0E-62BE694C427B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16" name="Trapezium 15">
                <a:extLst>
                  <a:ext uri="{FF2B5EF4-FFF2-40B4-BE49-F238E27FC236}">
                    <a16:creationId xmlns:a16="http://schemas.microsoft.com/office/drawing/2014/main" id="{06BA3441-7CD1-C4AF-55FE-479CB3EB5637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  <a:solidFill>
                <a:srgbClr val="F4B18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17" name="Trapezium 16">
                <a:extLst>
                  <a:ext uri="{FF2B5EF4-FFF2-40B4-BE49-F238E27FC236}">
                    <a16:creationId xmlns:a16="http://schemas.microsoft.com/office/drawing/2014/main" id="{8D6FA6F6-4A49-9964-FC8C-21B31A9C1FAB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  <a:solidFill>
                <a:srgbClr val="8FAAD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18B20A-36E7-BBF1-CE09-C6B13B5EE412}"/>
                </a:ext>
              </a:extLst>
            </p:cNvPr>
            <p:cNvSpPr txBox="1"/>
            <p:nvPr/>
          </p:nvSpPr>
          <p:spPr>
            <a:xfrm>
              <a:off x="8012549" y="1587599"/>
              <a:ext cx="380161" cy="140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1000" dirty="0">
                  <a:ln w="0"/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MBT-net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00769-B3A0-DBDB-6D0A-46E345C19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1913" y="2805803"/>
            <a:ext cx="2072320" cy="193249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isometricOffAxis2Right"/>
            <a:lightRig rig="threePt" dir="t"/>
          </a:scene3d>
          <a:sp3d extrusionH="254000" contourW="12700" prstMaterial="matte">
            <a:contourClr>
              <a:schemeClr val="bg1"/>
            </a:contourClr>
          </a:sp3d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81CB5A-904B-B997-C5ED-3FC7518D4FC0}"/>
              </a:ext>
            </a:extLst>
          </p:cNvPr>
          <p:cNvCxnSpPr>
            <a:cxnSpLocks/>
          </p:cNvCxnSpPr>
          <p:nvPr/>
        </p:nvCxnSpPr>
        <p:spPr>
          <a:xfrm>
            <a:off x="1369250" y="3786036"/>
            <a:ext cx="655667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89C610-BECD-6B2A-0B7D-D9A4183943C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3713477" y="3786772"/>
            <a:ext cx="398329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1EFBE11-EC08-B192-388D-F07992FE796E}"/>
              </a:ext>
            </a:extLst>
          </p:cNvPr>
          <p:cNvSpPr/>
          <p:nvPr/>
        </p:nvSpPr>
        <p:spPr>
          <a:xfrm>
            <a:off x="7938829" y="3228690"/>
            <a:ext cx="1446173" cy="95223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Conventional threshold method for cell quantification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B13ADC-DA1E-DE62-A2B0-7158BC912B70}"/>
              </a:ext>
            </a:extLst>
          </p:cNvPr>
          <p:cNvCxnSpPr>
            <a:cxnSpLocks/>
          </p:cNvCxnSpPr>
          <p:nvPr/>
        </p:nvCxnSpPr>
        <p:spPr>
          <a:xfrm>
            <a:off x="7201688" y="3704807"/>
            <a:ext cx="699538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883851E5-1959-A6BF-180F-2A4AAAFAD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683907"/>
              </p:ext>
            </p:extLst>
          </p:nvPr>
        </p:nvGraphicFramePr>
        <p:xfrm>
          <a:off x="10152415" y="2117589"/>
          <a:ext cx="1483776" cy="3174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2751">
                  <a:extLst>
                    <a:ext uri="{9D8B030D-6E8A-4147-A177-3AD203B41FA5}">
                      <a16:colId xmlns:a16="http://schemas.microsoft.com/office/drawing/2014/main" val="666303886"/>
                    </a:ext>
                  </a:extLst>
                </a:gridCol>
                <a:gridCol w="673916">
                  <a:extLst>
                    <a:ext uri="{9D8B030D-6E8A-4147-A177-3AD203B41FA5}">
                      <a16:colId xmlns:a16="http://schemas.microsoft.com/office/drawing/2014/main" val="13548269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094685215"/>
                    </a:ext>
                  </a:extLst>
                </a:gridCol>
                <a:gridCol w="163961">
                  <a:extLst>
                    <a:ext uri="{9D8B030D-6E8A-4147-A177-3AD203B41FA5}">
                      <a16:colId xmlns:a16="http://schemas.microsoft.com/office/drawing/2014/main" val="1783065863"/>
                    </a:ext>
                  </a:extLst>
                </a:gridCol>
                <a:gridCol w="170268">
                  <a:extLst>
                    <a:ext uri="{9D8B030D-6E8A-4147-A177-3AD203B41FA5}">
                      <a16:colId xmlns:a16="http://schemas.microsoft.com/office/drawing/2014/main" val="2479104506"/>
                    </a:ext>
                  </a:extLst>
                </a:gridCol>
              </a:tblGrid>
              <a:tr h="154710">
                <a:tc>
                  <a:txBody>
                    <a:bodyPr/>
                    <a:lstStyle/>
                    <a:p>
                      <a:pPr algn="r" fontAlgn="b"/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4122538099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 dirty="0">
                          <a:effectLst/>
                        </a:rPr>
                        <a:t>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85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21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 dirty="0">
                          <a:effectLst/>
                        </a:rPr>
                        <a:t>19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24141291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 dirty="0">
                          <a:effectLst/>
                        </a:rPr>
                        <a:t>1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37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58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 dirty="0">
                          <a:effectLst/>
                        </a:rPr>
                        <a:t>30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2708395978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22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83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4114376660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 dirty="0">
                          <a:effectLst/>
                        </a:rPr>
                        <a:t>3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65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61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17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233668452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44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22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16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675753314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 dirty="0">
                          <a:effectLst/>
                        </a:rPr>
                        <a:t>5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61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12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3727552463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6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87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54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23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2066983255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7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57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44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11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719605449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62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22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13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4147107284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9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49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86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13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558843905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29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44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15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1036935846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11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69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40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27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3190436153"/>
                  </a:ext>
                </a:extLst>
              </a:tr>
              <a:tr h="154710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12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Macrophage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2026680323"/>
                  </a:ext>
                </a:extLst>
              </a:tr>
              <a:tr h="130333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13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T_Cell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23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23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2596726509"/>
                  </a:ext>
                </a:extLst>
              </a:tr>
              <a:tr h="130333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T_Cell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74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84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15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2126432412"/>
                  </a:ext>
                </a:extLst>
              </a:tr>
              <a:tr h="130333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15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T_Cell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74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3047134260"/>
                  </a:ext>
                </a:extLst>
              </a:tr>
              <a:tr h="130333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16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T_Cell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38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90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31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3480516683"/>
                  </a:ext>
                </a:extLst>
              </a:tr>
              <a:tr h="130333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17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T_Cell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15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48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268185238"/>
                  </a:ext>
                </a:extLst>
              </a:tr>
              <a:tr h="130333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T_Cell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92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38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12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652726653"/>
                  </a:ext>
                </a:extLst>
              </a:tr>
              <a:tr h="130333"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19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T_Cell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45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57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 dirty="0">
                          <a:effectLst/>
                        </a:rPr>
                        <a:t>16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1" marR="6911" marT="6911" marB="0" anchor="b"/>
                </a:tc>
                <a:extLst>
                  <a:ext uri="{0D108BD9-81ED-4DB2-BD59-A6C34878D82A}">
                    <a16:rowId xmlns:a16="http://schemas.microsoft.com/office/drawing/2014/main" val="2924979182"/>
                  </a:ext>
                </a:extLst>
              </a:tr>
            </a:tbl>
          </a:graphicData>
        </a:graphic>
      </p:graphicFrame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408FE66-38D5-437B-8FC3-602788A90559}"/>
              </a:ext>
            </a:extLst>
          </p:cNvPr>
          <p:cNvCxnSpPr>
            <a:stCxn id="25" idx="3"/>
            <a:endCxn id="34" idx="1"/>
          </p:cNvCxnSpPr>
          <p:nvPr/>
        </p:nvCxnSpPr>
        <p:spPr>
          <a:xfrm flipV="1">
            <a:off x="9385002" y="3704807"/>
            <a:ext cx="767413" cy="2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9B571C-F2DA-0E0D-04FF-F26C8197A65E}"/>
              </a:ext>
            </a:extLst>
          </p:cNvPr>
          <p:cNvSpPr txBox="1"/>
          <p:nvPr/>
        </p:nvSpPr>
        <p:spPr>
          <a:xfrm>
            <a:off x="3202219" y="1695495"/>
            <a:ext cx="6182783" cy="312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Aim:</a:t>
            </a:r>
            <a:r>
              <a:rPr kumimoji="0" lang="en-DE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Network predicts each cell position for each class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AAB126-D246-731E-D6C3-2E46C0F84ED0}"/>
              </a:ext>
            </a:extLst>
          </p:cNvPr>
          <p:cNvGrpSpPr/>
          <p:nvPr/>
        </p:nvGrpSpPr>
        <p:grpSpPr>
          <a:xfrm>
            <a:off x="5733200" y="3258792"/>
            <a:ext cx="1851094" cy="1135748"/>
            <a:chOff x="5733200" y="3258792"/>
            <a:chExt cx="1851094" cy="11357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FA5C44-0624-F14A-1C98-60617F1F3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100000"/>
                      </a14:imgEffect>
                      <a14:imgEffect>
                        <a14:brightnessContrast bright="78000"/>
                      </a14:imgEffect>
                    </a14:imgLayer>
                  </a14:imgProps>
                </a:ext>
              </a:extLst>
            </a:blip>
            <a:srcRect l="50000" t="53829"/>
            <a:stretch/>
          </p:blipFill>
          <p:spPr>
            <a:xfrm>
              <a:off x="5733200" y="3258792"/>
              <a:ext cx="1266703" cy="1092005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isometricOffAxis2Right"/>
              <a:lightRig rig="harsh" dir="t">
                <a:rot lat="0" lon="0" rev="3000000"/>
              </a:lightRig>
            </a:scene3d>
            <a:sp3d extrusionH="254000" contourW="12700">
              <a:bevelT w="82550" h="44450" prst="angle"/>
              <a:bevelB w="82550" h="44450" prst="angle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CD8AE55-082F-E6E3-5AF3-1DAD207C0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  <a14:imgEffect>
                        <a14:brightnessContrast bright="78000"/>
                      </a14:imgEffect>
                    </a14:imgLayer>
                  </a14:imgProps>
                </a:ext>
              </a:extLst>
            </a:blip>
            <a:srcRect t="51148" r="49456"/>
            <a:stretch/>
          </p:blipFill>
          <p:spPr>
            <a:xfrm>
              <a:off x="6325582" y="3258792"/>
              <a:ext cx="1258712" cy="1135748"/>
            </a:xfrm>
            <a:prstGeom prst="rect">
              <a:avLst/>
            </a:prstGeom>
            <a:ln>
              <a:solidFill>
                <a:schemeClr val="bg2"/>
              </a:solidFill>
            </a:ln>
            <a:scene3d>
              <a:camera prst="isometricOffAxis2Right"/>
              <a:lightRig rig="threePt" dir="t"/>
            </a:scene3d>
            <a:sp3d extrusionH="254000" contourW="12700">
              <a:extrusionClr>
                <a:schemeClr val="tx1"/>
              </a:extrusionClr>
              <a:contourClr>
                <a:schemeClr val="bg1"/>
              </a:contourClr>
            </a:sp3d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0F92E9-ED4E-6F0E-3510-AF9F4C798D6C}"/>
              </a:ext>
            </a:extLst>
          </p:cNvPr>
          <p:cNvCxnSpPr>
            <a:cxnSpLocks/>
          </p:cNvCxnSpPr>
          <p:nvPr/>
        </p:nvCxnSpPr>
        <p:spPr>
          <a:xfrm>
            <a:off x="4905716" y="3704807"/>
            <a:ext cx="895994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0F03EE-B41F-22E2-1FD9-B60A436559A8}"/>
              </a:ext>
            </a:extLst>
          </p:cNvPr>
          <p:cNvSpPr txBox="1"/>
          <p:nvPr/>
        </p:nvSpPr>
        <p:spPr>
          <a:xfrm>
            <a:off x="733151" y="5437947"/>
            <a:ext cx="872034" cy="1873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1.Input stack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46E8F2-B4E2-A1BA-7A41-EFEA282EA669}"/>
              </a:ext>
            </a:extLst>
          </p:cNvPr>
          <p:cNvSpPr txBox="1"/>
          <p:nvPr/>
        </p:nvSpPr>
        <p:spPr>
          <a:xfrm>
            <a:off x="2273386" y="5439042"/>
            <a:ext cx="1184620" cy="1873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2.Neural Network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C48B29-B37F-B5B6-BDE4-B18050E8E81F}"/>
              </a:ext>
            </a:extLst>
          </p:cNvPr>
          <p:cNvSpPr txBox="1"/>
          <p:nvPr/>
        </p:nvSpPr>
        <p:spPr>
          <a:xfrm>
            <a:off x="3847292" y="5437947"/>
            <a:ext cx="1519647" cy="3904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3.Output Probability</a:t>
            </a:r>
            <a:b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density function (PDF)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E6BDC1-9D73-094C-DAFA-71455357FB25}"/>
              </a:ext>
            </a:extLst>
          </p:cNvPr>
          <p:cNvSpPr txBox="1"/>
          <p:nvPr/>
        </p:nvSpPr>
        <p:spPr>
          <a:xfrm>
            <a:off x="5796837" y="5436851"/>
            <a:ext cx="1426674" cy="1873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4.PDF for each class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7C82AE-90A0-2900-BE68-778B42C86B3D}"/>
              </a:ext>
            </a:extLst>
          </p:cNvPr>
          <p:cNvSpPr txBox="1"/>
          <p:nvPr/>
        </p:nvSpPr>
        <p:spPr>
          <a:xfrm>
            <a:off x="7985202" y="5436851"/>
            <a:ext cx="1176604" cy="1873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5.Postprocessing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9F580E-F0C4-B8C5-FC12-360737E35E47}"/>
              </a:ext>
            </a:extLst>
          </p:cNvPr>
          <p:cNvSpPr txBox="1"/>
          <p:nvPr/>
        </p:nvSpPr>
        <p:spPr>
          <a:xfrm>
            <a:off x="9956361" y="5436851"/>
            <a:ext cx="1918795" cy="1873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6.Results of cell coordinates</a:t>
            </a:r>
          </a:p>
        </p:txBody>
      </p:sp>
    </p:spTree>
    <p:extLst>
      <p:ext uri="{BB962C8B-B14F-4D97-AF65-F5344CB8AC3E}">
        <p14:creationId xmlns:p14="http://schemas.microsoft.com/office/powerpoint/2010/main" val="253585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DE70CE-CF25-4CE6-B28A-B3871B90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BD25E-7A2C-CC47-A52D-9CB28E1DC663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95F60E9-1E76-43F3-8365-6C969F9D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BC3FCE-392F-4A16-87A0-BDE8D7DF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A6ADD3-E70C-46ED-983A-BEFB0469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Neural Network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F69D4-37EF-490A-8363-87A30453BB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Architecture</a:t>
            </a:r>
            <a:r>
              <a:rPr lang="ru-RU" dirty="0"/>
              <a:t> </a:t>
            </a:r>
            <a:r>
              <a:rPr lang="de-DE" dirty="0" err="1"/>
              <a:t>of</a:t>
            </a:r>
            <a:r>
              <a:rPr lang="de-DE" dirty="0"/>
              <a:t> MBT-</a:t>
            </a:r>
            <a:r>
              <a:rPr lang="de-DE" dirty="0" err="1"/>
              <a:t>net</a:t>
            </a:r>
            <a:endParaRPr lang="de-DE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6ABB558-25BE-1351-699A-D0D2AA5A0F8B}"/>
              </a:ext>
            </a:extLst>
          </p:cNvPr>
          <p:cNvGrpSpPr/>
          <p:nvPr/>
        </p:nvGrpSpPr>
        <p:grpSpPr>
          <a:xfrm>
            <a:off x="2196423" y="1675546"/>
            <a:ext cx="7799155" cy="3508899"/>
            <a:chOff x="2040282" y="1675546"/>
            <a:chExt cx="7799155" cy="3508899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22EEB6A-DB9A-3A4A-99A6-9E64CD64C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6514" y="1675546"/>
              <a:ext cx="7772400" cy="247041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D90E50A-2F63-C004-2C5B-0A2A11AB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0282" y="1680957"/>
              <a:ext cx="7772400" cy="247041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3E87422-0A54-478B-F938-60FB1A7D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66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67037" y="1692755"/>
              <a:ext cx="7772400" cy="247041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4AD637-CBDF-5A45-7CE1-D39FA0DB2327}"/>
                </a:ext>
              </a:extLst>
            </p:cNvPr>
            <p:cNvSpPr txBox="1"/>
            <p:nvPr/>
          </p:nvSpPr>
          <p:spPr>
            <a:xfrm>
              <a:off x="2593804" y="3486391"/>
              <a:ext cx="7761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600" dirty="0"/>
                <a:t>1 x 500 x 500 x 100</a:t>
              </a:r>
              <a:endParaRPr lang="en-DE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437C28-7517-E362-5CB2-81A34F964608}"/>
                </a:ext>
              </a:extLst>
            </p:cNvPr>
            <p:cNvGrpSpPr/>
            <p:nvPr/>
          </p:nvGrpSpPr>
          <p:grpSpPr>
            <a:xfrm>
              <a:off x="2952049" y="2277036"/>
              <a:ext cx="6026383" cy="1209355"/>
              <a:chOff x="3082724" y="2709086"/>
              <a:chExt cx="6026383" cy="120935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02506D-3CB3-258A-AFE4-B46C5E3928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2724" y="2724701"/>
                <a:ext cx="59687" cy="1193740"/>
              </a:xfrm>
              <a:prstGeom prst="rect">
                <a:avLst/>
              </a:prstGeom>
              <a:solidFill>
                <a:srgbClr val="ED7D3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2BF8E85-0B3B-1203-9DE5-2A430C1697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49439" y="3023136"/>
                <a:ext cx="537187" cy="596874"/>
              </a:xfrm>
              <a:prstGeom prst="rect">
                <a:avLst/>
              </a:prstGeom>
              <a:solidFill>
                <a:srgbClr val="F3B18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A88AF2-C6F6-665E-3529-F943979204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93654" y="3172352"/>
                <a:ext cx="1074374" cy="298437"/>
              </a:xfrm>
              <a:prstGeom prst="rect">
                <a:avLst/>
              </a:prstGeom>
              <a:solidFill>
                <a:srgbClr val="F9CBA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37565DB-1011-ABD4-79A3-9C322EFFC4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75056" y="3279114"/>
                <a:ext cx="1909998" cy="8953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D324D2-1745-2A06-5CB0-56325B2B10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92082" y="3172352"/>
                <a:ext cx="1074374" cy="298437"/>
              </a:xfrm>
              <a:prstGeom prst="rect">
                <a:avLst/>
              </a:prstGeom>
              <a:solidFill>
                <a:srgbClr val="B4C7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70F7F6C-891B-ED7D-EEEA-F8A97AAC24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73484" y="3023133"/>
                <a:ext cx="537187" cy="596874"/>
              </a:xfrm>
              <a:prstGeom prst="rect">
                <a:avLst/>
              </a:prstGeom>
              <a:solidFill>
                <a:srgbClr val="8FAAD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F8B9255-8E68-EFC6-95EB-1A299AC42212}"/>
                  </a:ext>
                </a:extLst>
              </p:cNvPr>
              <p:cNvCxnSpPr>
                <a:stCxn id="17" idx="3"/>
                <a:endCxn id="18" idx="1"/>
              </p:cNvCxnSpPr>
              <p:nvPr/>
            </p:nvCxnSpPr>
            <p:spPr>
              <a:xfrm>
                <a:off x="3142411" y="3321571"/>
                <a:ext cx="1070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63CA8C2-5E2F-E80A-8535-346B84D81439}"/>
                  </a:ext>
                </a:extLst>
              </p:cNvPr>
              <p:cNvCxnSpPr>
                <a:stCxn id="18" idx="3"/>
                <a:endCxn id="19" idx="1"/>
              </p:cNvCxnSpPr>
              <p:nvPr/>
            </p:nvCxnSpPr>
            <p:spPr>
              <a:xfrm flipV="1">
                <a:off x="3786626" y="3321571"/>
                <a:ext cx="1070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A64D9F-B724-205A-E0C7-06D47C61259A}"/>
                  </a:ext>
                </a:extLst>
              </p:cNvPr>
              <p:cNvCxnSpPr>
                <a:stCxn id="19" idx="3"/>
                <a:endCxn id="20" idx="1"/>
              </p:cNvCxnSpPr>
              <p:nvPr/>
            </p:nvCxnSpPr>
            <p:spPr>
              <a:xfrm>
                <a:off x="4968028" y="3321571"/>
                <a:ext cx="107028" cy="23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22C9A9F-E138-A71E-C0FD-1166DF9761C7}"/>
                  </a:ext>
                </a:extLst>
              </p:cNvPr>
              <p:cNvCxnSpPr>
                <a:stCxn id="20" idx="3"/>
                <a:endCxn id="21" idx="1"/>
              </p:cNvCxnSpPr>
              <p:nvPr/>
            </p:nvCxnSpPr>
            <p:spPr>
              <a:xfrm flipV="1">
                <a:off x="6985054" y="3321571"/>
                <a:ext cx="107028" cy="23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50FEBD2-3A96-18EE-DED7-5F6E7D762318}"/>
                  </a:ext>
                </a:extLst>
              </p:cNvPr>
              <p:cNvCxnSpPr>
                <a:stCxn id="21" idx="3"/>
                <a:endCxn id="22" idx="1"/>
              </p:cNvCxnSpPr>
              <p:nvPr/>
            </p:nvCxnSpPr>
            <p:spPr>
              <a:xfrm flipV="1">
                <a:off x="8166456" y="3321570"/>
                <a:ext cx="10702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E840790-A6A4-468F-2D73-D4A37F5B9129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8810671" y="3321570"/>
                <a:ext cx="107028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2D8AA976-0118-9D3C-5CA9-B67CECE4514E}"/>
                  </a:ext>
                </a:extLst>
              </p:cNvPr>
              <p:cNvCxnSpPr>
                <a:stCxn id="19" idx="0"/>
                <a:endCxn id="21" idx="0"/>
              </p:cNvCxnSpPr>
              <p:nvPr/>
            </p:nvCxnSpPr>
            <p:spPr>
              <a:xfrm rot="5400000" flipH="1" flipV="1">
                <a:off x="6030055" y="1573138"/>
                <a:ext cx="12700" cy="3198428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>
                <a:extLst>
                  <a:ext uri="{FF2B5EF4-FFF2-40B4-BE49-F238E27FC236}">
                    <a16:creationId xmlns:a16="http://schemas.microsoft.com/office/drawing/2014/main" id="{DECA96A2-8867-0435-C984-68BDF1AE4BB6}"/>
                  </a:ext>
                </a:extLst>
              </p:cNvPr>
              <p:cNvCxnSpPr>
                <a:stCxn id="18" idx="0"/>
                <a:endCxn id="22" idx="0"/>
              </p:cNvCxnSpPr>
              <p:nvPr/>
            </p:nvCxnSpPr>
            <p:spPr>
              <a:xfrm rot="5400000" flipH="1" flipV="1">
                <a:off x="6030054" y="511113"/>
                <a:ext cx="3" cy="5024045"/>
              </a:xfrm>
              <a:prstGeom prst="bentConnector3">
                <a:avLst>
                  <a:gd name="adj1" fmla="val 762010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AA85B10-CAD0-0666-2183-22A30804D1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64723" y="2709086"/>
                <a:ext cx="149596" cy="1495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1050" dirty="0">
                    <a:solidFill>
                      <a:schemeClr val="tx1"/>
                    </a:solidFill>
                  </a:rPr>
                  <a:t>+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FE54A42-F3AA-8ED3-35D9-A1D4205BD7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61515" y="2891619"/>
                <a:ext cx="149595" cy="1495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1050" dirty="0">
                    <a:solidFill>
                      <a:schemeClr val="tx1"/>
                    </a:solidFill>
                  </a:rPr>
                  <a:t>+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A5ECFBF-48C8-85D0-3F6D-9CE570C004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26758" y="2724363"/>
                <a:ext cx="182349" cy="1193740"/>
              </a:xfrm>
              <a:prstGeom prst="rect">
                <a:avLst/>
              </a:prstGeom>
              <a:solidFill>
                <a:srgbClr val="2F559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178F33-1489-4F57-048D-62F92766CFC6}"/>
                </a:ext>
              </a:extLst>
            </p:cNvPr>
            <p:cNvSpPr txBox="1"/>
            <p:nvPr/>
          </p:nvSpPr>
          <p:spPr>
            <a:xfrm>
              <a:off x="3018909" y="3178513"/>
              <a:ext cx="7377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600" dirty="0"/>
                <a:t>9 x 252 x 252 x 52</a:t>
              </a:r>
              <a:endParaRPr lang="en-DE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5A152A-70D9-228C-F0B8-88C69F442E97}"/>
                </a:ext>
              </a:extLst>
            </p:cNvPr>
            <p:cNvSpPr txBox="1"/>
            <p:nvPr/>
          </p:nvSpPr>
          <p:spPr>
            <a:xfrm>
              <a:off x="3918428" y="3020359"/>
              <a:ext cx="7761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600" dirty="0"/>
                <a:t>18 x 128 x 128 x 28</a:t>
              </a:r>
              <a:endParaRPr lang="en-DE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41D382-0F59-E5C8-BADE-9C86C9DE16E2}"/>
                </a:ext>
              </a:extLst>
            </p:cNvPr>
            <p:cNvSpPr txBox="1"/>
            <p:nvPr/>
          </p:nvSpPr>
          <p:spPr>
            <a:xfrm>
              <a:off x="5556115" y="2928026"/>
              <a:ext cx="6992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600" dirty="0"/>
                <a:t>36 x 66 x 66 x 16</a:t>
              </a:r>
              <a:endParaRPr lang="en-DE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CAF2D4-3E48-92CC-AFFD-C65A8518692C}"/>
                </a:ext>
              </a:extLst>
            </p:cNvPr>
            <p:cNvSpPr txBox="1"/>
            <p:nvPr/>
          </p:nvSpPr>
          <p:spPr>
            <a:xfrm>
              <a:off x="7116857" y="3001535"/>
              <a:ext cx="7761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600" dirty="0"/>
                <a:t>18 x 128 x 128 x 28</a:t>
              </a:r>
              <a:endParaRPr lang="en-DE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5C39EF-3E30-3F5A-E862-396B78A82FA0}"/>
                </a:ext>
              </a:extLst>
            </p:cNvPr>
            <p:cNvSpPr txBox="1"/>
            <p:nvPr/>
          </p:nvSpPr>
          <p:spPr>
            <a:xfrm>
              <a:off x="8042149" y="3176015"/>
              <a:ext cx="7377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600" dirty="0"/>
                <a:t>9 x 252 x 252 x 52</a:t>
              </a:r>
              <a:endParaRPr lang="en-DE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FB5D65-92DC-5ADD-DD0C-E68373460C90}"/>
                </a:ext>
              </a:extLst>
            </p:cNvPr>
            <p:cNvSpPr txBox="1"/>
            <p:nvPr/>
          </p:nvSpPr>
          <p:spPr>
            <a:xfrm>
              <a:off x="8493805" y="3483469"/>
              <a:ext cx="7761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600" dirty="0"/>
                <a:t>3 x 500 x 500 x 100</a:t>
              </a:r>
              <a:endParaRPr lang="en-DE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6A799E-0C46-787C-C07B-BA76C1C76EFE}"/>
                </a:ext>
              </a:extLst>
            </p:cNvPr>
            <p:cNvSpPr txBox="1"/>
            <p:nvPr/>
          </p:nvSpPr>
          <p:spPr>
            <a:xfrm>
              <a:off x="5409790" y="3298803"/>
              <a:ext cx="979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MBT-net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324CFF7-2013-7957-A56C-7F4B5B69CCFB}"/>
                </a:ext>
              </a:extLst>
            </p:cNvPr>
            <p:cNvGrpSpPr/>
            <p:nvPr/>
          </p:nvGrpSpPr>
          <p:grpSpPr>
            <a:xfrm>
              <a:off x="3686654" y="3831901"/>
              <a:ext cx="1610896" cy="1352544"/>
              <a:chOff x="4350619" y="4177364"/>
              <a:chExt cx="1610896" cy="135254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22BDE13-3AF3-AEAC-EA98-03B824EAE20A}"/>
                  </a:ext>
                </a:extLst>
              </p:cNvPr>
              <p:cNvSpPr/>
              <p:nvPr/>
            </p:nvSpPr>
            <p:spPr>
              <a:xfrm>
                <a:off x="4350619" y="4177364"/>
                <a:ext cx="1610896" cy="1352544"/>
              </a:xfrm>
              <a:prstGeom prst="rect">
                <a:avLst/>
              </a:prstGeom>
              <a:solidFill>
                <a:srgbClr val="ED7C3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DE" sz="1050" dirty="0"/>
                  <a:t>Encoder </a:t>
                </a:r>
                <a:r>
                  <a:rPr lang="en-DE" sz="1000" dirty="0"/>
                  <a:t>block</a:t>
                </a:r>
                <a:endParaRPr lang="en-DE" sz="1050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0854198-5A06-3CF7-C69B-9074D57AD0F2}"/>
                  </a:ext>
                </a:extLst>
              </p:cNvPr>
              <p:cNvGrpSpPr/>
              <p:nvPr/>
            </p:nvGrpSpPr>
            <p:grpSpPr>
              <a:xfrm>
                <a:off x="4583933" y="4532415"/>
                <a:ext cx="1144267" cy="814961"/>
                <a:chOff x="4545233" y="4532415"/>
                <a:chExt cx="1144267" cy="814961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F58E467-38D6-19C3-3BBA-937D462EB0BC}"/>
                    </a:ext>
                  </a:extLst>
                </p:cNvPr>
                <p:cNvSpPr/>
                <p:nvPr/>
              </p:nvSpPr>
              <p:spPr>
                <a:xfrm>
                  <a:off x="4545233" y="4532415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BatchNorm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8ADF819-DB13-A222-E341-E4D8A640FF58}"/>
                    </a:ext>
                  </a:extLst>
                </p:cNvPr>
                <p:cNvSpPr/>
                <p:nvPr/>
              </p:nvSpPr>
              <p:spPr>
                <a:xfrm>
                  <a:off x="5545463" y="4532415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MaxPool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363A292-CD32-A552-CCB8-B0482BB5945D}"/>
                    </a:ext>
                  </a:extLst>
                </p:cNvPr>
                <p:cNvGrpSpPr/>
                <p:nvPr/>
              </p:nvGrpSpPr>
              <p:grpSpPr>
                <a:xfrm>
                  <a:off x="4825278" y="4532415"/>
                  <a:ext cx="576148" cy="814961"/>
                  <a:chOff x="5021542" y="4532415"/>
                  <a:chExt cx="576148" cy="814961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FB3F1403-B9E0-6DFA-FC79-971066E4EF5C}"/>
                      </a:ext>
                    </a:extLst>
                  </p:cNvPr>
                  <p:cNvSpPr/>
                  <p:nvPr/>
                </p:nvSpPr>
                <p:spPr>
                  <a:xfrm>
                    <a:off x="5021542" y="4533666"/>
                    <a:ext cx="144037" cy="81371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DE" sz="1000" dirty="0">
                        <a:solidFill>
                          <a:schemeClr val="tx1"/>
                        </a:solidFill>
                      </a:rPr>
                      <a:t>Conv3D</a:t>
                    </a: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E9FA5A29-A7C3-13CE-BA18-4A6FDCFEB57E}"/>
                      </a:ext>
                    </a:extLst>
                  </p:cNvPr>
                  <p:cNvSpPr/>
                  <p:nvPr/>
                </p:nvSpPr>
                <p:spPr>
                  <a:xfrm>
                    <a:off x="5165579" y="4532651"/>
                    <a:ext cx="144037" cy="81347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DE" sz="1000" dirty="0">
                        <a:solidFill>
                          <a:schemeClr val="tx1"/>
                        </a:solidFill>
                      </a:rPr>
                      <a:t>LeakyReLU</a:t>
                    </a: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995B64D-E66D-B575-8181-DB6FFCAF4C8C}"/>
                      </a:ext>
                    </a:extLst>
                  </p:cNvPr>
                  <p:cNvSpPr/>
                  <p:nvPr/>
                </p:nvSpPr>
                <p:spPr>
                  <a:xfrm>
                    <a:off x="5309616" y="4533666"/>
                    <a:ext cx="144037" cy="81371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DE" sz="1000" dirty="0">
                        <a:solidFill>
                          <a:schemeClr val="tx1"/>
                        </a:solidFill>
                      </a:rPr>
                      <a:t>Conv3D</a:t>
                    </a: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3960985C-3689-7EF6-7E38-87767ACA19A9}"/>
                      </a:ext>
                    </a:extLst>
                  </p:cNvPr>
                  <p:cNvSpPr/>
                  <p:nvPr/>
                </p:nvSpPr>
                <p:spPr>
                  <a:xfrm>
                    <a:off x="5453653" y="4532415"/>
                    <a:ext cx="144037" cy="81371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n-DE" sz="1000" dirty="0">
                        <a:solidFill>
                          <a:schemeClr val="tx1"/>
                        </a:solidFill>
                      </a:rPr>
                      <a:t>LeakyReLU</a:t>
                    </a:r>
                  </a:p>
                </p:txBody>
              </p:sp>
            </p:grp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2DB73029-C595-E0AF-2908-534EBEB2A15D}"/>
                    </a:ext>
                  </a:extLst>
                </p:cNvPr>
                <p:cNvCxnSpPr>
                  <a:cxnSpLocks/>
                  <a:stCxn id="46" idx="3"/>
                  <a:endCxn id="51" idx="1"/>
                </p:cNvCxnSpPr>
                <p:nvPr/>
              </p:nvCxnSpPr>
              <p:spPr>
                <a:xfrm>
                  <a:off x="4689270" y="4939270"/>
                  <a:ext cx="136008" cy="125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AEDC028-7D0F-61B0-D390-1BFA5EC8197A}"/>
                    </a:ext>
                  </a:extLst>
                </p:cNvPr>
                <p:cNvCxnSpPr>
                  <a:cxnSpLocks/>
                  <a:stCxn id="54" idx="3"/>
                  <a:endCxn id="47" idx="1"/>
                </p:cNvCxnSpPr>
                <p:nvPr/>
              </p:nvCxnSpPr>
              <p:spPr>
                <a:xfrm>
                  <a:off x="5401426" y="4939270"/>
                  <a:ext cx="14403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883A2A-2AE9-B666-8B5E-1761FCCB18B2}"/>
                </a:ext>
              </a:extLst>
            </p:cNvPr>
            <p:cNvGrpSpPr/>
            <p:nvPr/>
          </p:nvGrpSpPr>
          <p:grpSpPr>
            <a:xfrm>
              <a:off x="6531913" y="3810941"/>
              <a:ext cx="1610896" cy="1352544"/>
              <a:chOff x="6504086" y="4462393"/>
              <a:chExt cx="1610896" cy="1352544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5E46BB6-D004-37C8-5D0A-33514BA42CC9}"/>
                  </a:ext>
                </a:extLst>
              </p:cNvPr>
              <p:cNvSpPr/>
              <p:nvPr/>
            </p:nvSpPr>
            <p:spPr>
              <a:xfrm>
                <a:off x="6504086" y="4462393"/>
                <a:ext cx="1610896" cy="1352544"/>
              </a:xfrm>
              <a:prstGeom prst="rect">
                <a:avLst/>
              </a:prstGeom>
              <a:solidFill>
                <a:srgbClr val="2F559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DE" sz="1050" dirty="0"/>
                  <a:t>Decoder </a:t>
                </a:r>
                <a:r>
                  <a:rPr lang="en-DE" sz="1000" dirty="0"/>
                  <a:t>block</a:t>
                </a:r>
                <a:endParaRPr lang="en-DE" sz="1050" dirty="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B6315C1-661D-0312-E5C2-8CA922190F94}"/>
                  </a:ext>
                </a:extLst>
              </p:cNvPr>
              <p:cNvGrpSpPr/>
              <p:nvPr/>
            </p:nvGrpSpPr>
            <p:grpSpPr>
              <a:xfrm>
                <a:off x="6737400" y="4816193"/>
                <a:ext cx="1176262" cy="814961"/>
                <a:chOff x="9438995" y="5069658"/>
                <a:chExt cx="1176262" cy="81496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AA93CFF-2E67-92FA-CCC1-957EB6867851}"/>
                    </a:ext>
                  </a:extLst>
                </p:cNvPr>
                <p:cNvSpPr/>
                <p:nvPr/>
              </p:nvSpPr>
              <p:spPr>
                <a:xfrm>
                  <a:off x="9438995" y="5070909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Interpolation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E1E1726-7C69-1408-02D2-EFDDEE6F916C}"/>
                    </a:ext>
                  </a:extLst>
                </p:cNvPr>
                <p:cNvSpPr/>
                <p:nvPr/>
              </p:nvSpPr>
              <p:spPr>
                <a:xfrm>
                  <a:off x="10039109" y="5070909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Conv3D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9C1E7039-57EE-71E1-24C0-63BDEE169E54}"/>
                    </a:ext>
                  </a:extLst>
                </p:cNvPr>
                <p:cNvSpPr/>
                <p:nvPr/>
              </p:nvSpPr>
              <p:spPr>
                <a:xfrm>
                  <a:off x="10183146" y="5069894"/>
                  <a:ext cx="144037" cy="8134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LeakyReLU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CC004248-029F-323A-0862-B9DECD0F546D}"/>
                    </a:ext>
                  </a:extLst>
                </p:cNvPr>
                <p:cNvSpPr/>
                <p:nvPr/>
              </p:nvSpPr>
              <p:spPr>
                <a:xfrm>
                  <a:off x="10327183" y="5070909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Conv3D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8C9F07E-193B-8BCA-1C43-FF640A9B4E8F}"/>
                    </a:ext>
                  </a:extLst>
                </p:cNvPr>
                <p:cNvSpPr/>
                <p:nvPr/>
              </p:nvSpPr>
              <p:spPr>
                <a:xfrm>
                  <a:off x="10471220" y="5069658"/>
                  <a:ext cx="144037" cy="8137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DE" sz="1000" dirty="0">
                      <a:solidFill>
                        <a:schemeClr val="tx1"/>
                      </a:solidFill>
                    </a:rPr>
                    <a:t>LeakyReLU</a:t>
                  </a:r>
                </a:p>
              </p:txBody>
            </p: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0A57378D-FA11-486F-A61D-71BB29A662BC}"/>
                    </a:ext>
                  </a:extLst>
                </p:cNvPr>
                <p:cNvCxnSpPr>
                  <a:cxnSpLocks/>
                  <a:stCxn id="60" idx="3"/>
                  <a:endCxn id="58" idx="1"/>
                </p:cNvCxnSpPr>
                <p:nvPr/>
              </p:nvCxnSpPr>
              <p:spPr>
                <a:xfrm flipV="1">
                  <a:off x="9583032" y="5476513"/>
                  <a:ext cx="156020" cy="125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8D17F39-AD7C-5E34-DBEF-221562DC8BD9}"/>
                  </a:ext>
                </a:extLst>
              </p:cNvPr>
              <p:cNvSpPr/>
              <p:nvPr/>
            </p:nvSpPr>
            <p:spPr>
              <a:xfrm>
                <a:off x="7037457" y="4816193"/>
                <a:ext cx="144037" cy="813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DE" sz="1000" dirty="0">
                    <a:solidFill>
                      <a:schemeClr val="tx1"/>
                    </a:solidFill>
                  </a:rPr>
                  <a:t>BatchNorm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77EB052-31A4-7EB1-09D2-9B10D239CD82}"/>
                  </a:ext>
                </a:extLst>
              </p:cNvPr>
              <p:cNvCxnSpPr>
                <a:stCxn id="58" idx="3"/>
                <a:endCxn id="61" idx="1"/>
              </p:cNvCxnSpPr>
              <p:nvPr/>
            </p:nvCxnSpPr>
            <p:spPr>
              <a:xfrm>
                <a:off x="7181494" y="5223048"/>
                <a:ext cx="156020" cy="125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10DCFFCE-5F4B-CCCA-93C9-4BCA7789969B}"/>
                </a:ext>
              </a:extLst>
            </p:cNvPr>
            <p:cNvCxnSpPr>
              <a:cxnSpLocks/>
              <a:stCxn id="17" idx="0"/>
              <a:endCxn id="34" idx="0"/>
            </p:cNvCxnSpPr>
            <p:nvPr/>
          </p:nvCxnSpPr>
          <p:spPr>
            <a:xfrm rot="5400000" flipH="1" flipV="1">
              <a:off x="5934406" y="-660200"/>
              <a:ext cx="338" cy="5905365"/>
            </a:xfrm>
            <a:prstGeom prst="bentConnector3">
              <a:avLst>
                <a:gd name="adj1" fmla="val 6773313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CF6AEE9-B03B-3EEF-473E-B585BB7053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4581" y="2003329"/>
              <a:ext cx="149596" cy="1495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50" dirty="0">
                  <a:solidFill>
                    <a:schemeClr val="tx1"/>
                  </a:solidFill>
                </a:rPr>
                <a:t>+</a:t>
              </a:r>
              <a:endParaRPr lang="en-DE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6D68D1F-B05F-ED9D-EFC7-D3A4466F8F07}"/>
                </a:ext>
              </a:extLst>
            </p:cNvPr>
            <p:cNvSpPr txBox="1"/>
            <p:nvPr/>
          </p:nvSpPr>
          <p:spPr>
            <a:xfrm rot="16200000">
              <a:off x="8846139" y="2464811"/>
              <a:ext cx="423193" cy="1404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900" dirty="0">
                  <a:solidFill>
                    <a:prstClr val="black"/>
                  </a:solidFill>
                  <a:latin typeface="Arial"/>
                </a:rPr>
                <a:t>Softmax</a:t>
              </a:r>
              <a:endParaRPr kumimoji="0" lang="en-DE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73F7D86-0BD0-A1E4-2DC9-14C37B087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54490" y="2292651"/>
              <a:ext cx="59687" cy="119374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967A80-3BB3-DAA0-79F2-83CFFE0E05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19516" y="2292313"/>
              <a:ext cx="59687" cy="119374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AB96B6C-7A7A-BB1B-F4D8-847F7A3814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86212" y="2292313"/>
              <a:ext cx="59687" cy="119374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A1ED140-BCCF-C6CD-A6D4-28611C135CD5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>
              <a:off x="8978432" y="2889120"/>
              <a:ext cx="176058" cy="4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683818-3C72-383B-183C-E07A5B9AD89C}"/>
              </a:ext>
            </a:extLst>
          </p:cNvPr>
          <p:cNvSpPr txBox="1"/>
          <p:nvPr/>
        </p:nvSpPr>
        <p:spPr>
          <a:xfrm>
            <a:off x="3812092" y="5290666"/>
            <a:ext cx="1599797" cy="6094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kumimoji="0" lang="en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Compress data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kumimoji="0" lang="en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Extract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B68928-DD7B-64DA-5F56-F777D6AA31ED}"/>
              </a:ext>
            </a:extLst>
          </p:cNvPr>
          <p:cNvSpPr txBox="1"/>
          <p:nvPr/>
        </p:nvSpPr>
        <p:spPr>
          <a:xfrm>
            <a:off x="6663911" y="5256805"/>
            <a:ext cx="1699183" cy="6094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kumimoji="0" lang="en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Reconstruct data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AutoNum type="arabicPeriod"/>
              <a:tabLst/>
            </a:pPr>
            <a:r>
              <a:rPr lang="en-DE" sz="1400" dirty="0">
                <a:solidFill>
                  <a:prstClr val="black"/>
                </a:solidFill>
                <a:latin typeface="Arial"/>
              </a:rPr>
              <a:t>Extract features</a:t>
            </a:r>
            <a:endParaRPr kumimoji="0" lang="en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E4EF1-DFEE-F1BE-21B3-82FAA89EF5A2}"/>
              </a:ext>
            </a:extLst>
          </p:cNvPr>
          <p:cNvSpPr txBox="1"/>
          <p:nvPr/>
        </p:nvSpPr>
        <p:spPr>
          <a:xfrm>
            <a:off x="10404742" y="2446838"/>
            <a:ext cx="783869" cy="8519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-Cell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DE" sz="1100" dirty="0">
                <a:solidFill>
                  <a:prstClr val="black"/>
                </a:solidFill>
                <a:latin typeface="Arial"/>
              </a:rPr>
              <a:t>Macrophage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0865C-B381-EE68-7514-EAE4A3D4F7D9}"/>
              </a:ext>
            </a:extLst>
          </p:cNvPr>
          <p:cNvSpPr txBox="1"/>
          <p:nvPr/>
        </p:nvSpPr>
        <p:spPr>
          <a:xfrm>
            <a:off x="9167072" y="4120683"/>
            <a:ext cx="617157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A13306-CE3D-57EE-4A99-0E8CFFBAA864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9426121" y="3483469"/>
            <a:ext cx="49530" cy="63721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C79508D-A81D-DCB6-4123-E50BE489C9CC}"/>
              </a:ext>
            </a:extLst>
          </p:cNvPr>
          <p:cNvSpPr/>
          <p:nvPr/>
        </p:nvSpPr>
        <p:spPr>
          <a:xfrm>
            <a:off x="10241028" y="2468609"/>
            <a:ext cx="125129" cy="1315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967E90-B3CB-ECF2-0BC5-186D777B9404}"/>
              </a:ext>
            </a:extLst>
          </p:cNvPr>
          <p:cNvSpPr/>
          <p:nvPr/>
        </p:nvSpPr>
        <p:spPr>
          <a:xfrm>
            <a:off x="10234832" y="3136261"/>
            <a:ext cx="125129" cy="1315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2B3A7A0-77A8-C8A4-C529-9DB4253ED746}"/>
              </a:ext>
            </a:extLst>
          </p:cNvPr>
          <p:cNvSpPr/>
          <p:nvPr/>
        </p:nvSpPr>
        <p:spPr>
          <a:xfrm>
            <a:off x="10235077" y="2807063"/>
            <a:ext cx="125129" cy="131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BE1EB99-88B1-9318-31AE-B0688BD2D407}"/>
              </a:ext>
            </a:extLst>
          </p:cNvPr>
          <p:cNvSpPr txBox="1"/>
          <p:nvPr/>
        </p:nvSpPr>
        <p:spPr>
          <a:xfrm>
            <a:off x="3737162" y="1702926"/>
            <a:ext cx="763029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Encoder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3F70D3-40C5-74CA-A95B-A3B3E0991E7A}"/>
              </a:ext>
            </a:extLst>
          </p:cNvPr>
          <p:cNvSpPr txBox="1"/>
          <p:nvPr/>
        </p:nvSpPr>
        <p:spPr>
          <a:xfrm>
            <a:off x="7524699" y="1711938"/>
            <a:ext cx="774251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48863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DE70CE-CF25-4CE6-B28A-B3871B90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29963" y="6047291"/>
            <a:ext cx="849593" cy="123111"/>
          </a:xfrm>
        </p:spPr>
        <p:txBody>
          <a:bodyPr/>
          <a:lstStyle/>
          <a:p>
            <a:fld id="{18EB139A-5B5F-9043-B319-26745F57B6C9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95F60E9-1E76-43F3-8365-6C969F9D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BC3FCE-392F-4A16-87A0-BDE8D7DF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711" y="6047291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A6ADD3-E70C-46ED-983A-BEFB0469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Neural Network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F69D4-37EF-490A-8363-87A30453BB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phase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MBT-</a:t>
            </a:r>
            <a:r>
              <a:rPr lang="de-DE" dirty="0" err="1"/>
              <a:t>net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657F06-1126-A124-60BD-531C687F1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/>
                    </a14:imgEffect>
                  </a14:imgLayer>
                </a14:imgProps>
              </a:ext>
            </a:extLst>
          </a:blip>
          <a:srcRect r="50035" b="49369"/>
          <a:stretch/>
        </p:blipFill>
        <p:spPr>
          <a:xfrm>
            <a:off x="887490" y="3155441"/>
            <a:ext cx="1185257" cy="1121284"/>
          </a:xfrm>
          <a:prstGeom prst="rect">
            <a:avLst/>
          </a:prstGeom>
          <a:scene3d>
            <a:camera prst="isometricOffAxis2Right"/>
            <a:lightRig rig="threePt" dir="t"/>
          </a:scene3d>
          <a:sp3d extrusionH="254000" contourW="12700" prstMaterial="matte">
            <a:contourClr>
              <a:schemeClr val="bg1"/>
            </a:contourClr>
          </a:sp3d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81CB5A-904B-B997-C5ED-3FC7518D4FC0}"/>
              </a:ext>
            </a:extLst>
          </p:cNvPr>
          <p:cNvCxnSpPr>
            <a:cxnSpLocks/>
          </p:cNvCxnSpPr>
          <p:nvPr/>
        </p:nvCxnSpPr>
        <p:spPr>
          <a:xfrm flipV="1">
            <a:off x="1592573" y="3670820"/>
            <a:ext cx="523015" cy="397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89C610-BECD-6B2A-0B7D-D9A4183943C1}"/>
              </a:ext>
            </a:extLst>
          </p:cNvPr>
          <p:cNvCxnSpPr>
            <a:cxnSpLocks/>
          </p:cNvCxnSpPr>
          <p:nvPr/>
        </p:nvCxnSpPr>
        <p:spPr>
          <a:xfrm flipV="1">
            <a:off x="2718988" y="3670818"/>
            <a:ext cx="451450" cy="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9B571C-F2DA-0E0D-04FF-F26C8197A65E}"/>
              </a:ext>
            </a:extLst>
          </p:cNvPr>
          <p:cNvSpPr txBox="1"/>
          <p:nvPr/>
        </p:nvSpPr>
        <p:spPr>
          <a:xfrm>
            <a:off x="887490" y="1635491"/>
            <a:ext cx="7140866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Aim of training:</a:t>
            </a: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minimize difference between network output and ground truth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1CDF5D9-AFEC-4463-42EB-BC8D8D3CD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90000" contrast="-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1032" y="3160472"/>
            <a:ext cx="1150729" cy="1120101"/>
          </a:xfrm>
          <a:prstGeom prst="rect">
            <a:avLst/>
          </a:prstGeom>
          <a:scene3d>
            <a:camera prst="isometricOffAxis2Right"/>
            <a:lightRig rig="threePt" dir="t"/>
          </a:scene3d>
          <a:sp3d extrusionH="254000" contourW="12700" prstMaterial="matte">
            <a:extrusionClr>
              <a:schemeClr val="tx1"/>
            </a:extrusionClr>
            <a:contourClr>
              <a:schemeClr val="bg2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0A6A7D9-4ED2-32CA-FBF9-0B1515181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93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5882" y="3110767"/>
            <a:ext cx="1150729" cy="1120101"/>
          </a:xfrm>
          <a:prstGeom prst="rect">
            <a:avLst/>
          </a:prstGeom>
          <a:scene3d>
            <a:camera prst="isometricOffAxis2Right"/>
            <a:lightRig rig="threePt" dir="t"/>
          </a:scene3d>
          <a:sp3d extrusionH="254000" contourW="12700" prstMaterial="matte">
            <a:extrusionClr>
              <a:schemeClr val="tx1"/>
            </a:extrusionClr>
            <a:contourClr>
              <a:schemeClr val="bg2"/>
            </a:contourClr>
          </a:sp3d>
        </p:spPr>
      </p:pic>
      <p:sp>
        <p:nvSpPr>
          <p:cNvPr id="30" name="Left Brace 29">
            <a:extLst>
              <a:ext uri="{FF2B5EF4-FFF2-40B4-BE49-F238E27FC236}">
                <a16:creationId xmlns:a16="http://schemas.microsoft.com/office/drawing/2014/main" id="{6BC43DF5-0EC7-51EC-32D1-35E6F069CA50}"/>
              </a:ext>
            </a:extLst>
          </p:cNvPr>
          <p:cNvSpPr/>
          <p:nvPr/>
        </p:nvSpPr>
        <p:spPr>
          <a:xfrm rot="16200000">
            <a:off x="3981629" y="3765476"/>
            <a:ext cx="187358" cy="1775353"/>
          </a:xfrm>
          <a:prstGeom prst="leftBrace">
            <a:avLst>
              <a:gd name="adj1" fmla="val 8333"/>
              <a:gd name="adj2" fmla="val 49755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DB529B-CB59-E037-9681-2395B43E7D2F}"/>
              </a:ext>
            </a:extLst>
          </p:cNvPr>
          <p:cNvSpPr txBox="1"/>
          <p:nvPr/>
        </p:nvSpPr>
        <p:spPr>
          <a:xfrm>
            <a:off x="3929270" y="3368388"/>
            <a:ext cx="351474" cy="5752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2DB660-33AF-48AD-7D48-7CAC5E67F392}"/>
              </a:ext>
            </a:extLst>
          </p:cNvPr>
          <p:cNvSpPr txBox="1"/>
          <p:nvPr/>
        </p:nvSpPr>
        <p:spPr>
          <a:xfrm>
            <a:off x="3847933" y="4716401"/>
            <a:ext cx="432811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Loss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F44CE2-1211-DAA8-6CD8-782F6FBBDD0F}"/>
              </a:ext>
            </a:extLst>
          </p:cNvPr>
          <p:cNvSpPr/>
          <p:nvPr/>
        </p:nvSpPr>
        <p:spPr>
          <a:xfrm>
            <a:off x="2728736" y="5577897"/>
            <a:ext cx="849593" cy="74225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Cell Simulator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0E5371-066A-CF08-9139-BE65C7A227B6}"/>
              </a:ext>
            </a:extLst>
          </p:cNvPr>
          <p:cNvCxnSpPr>
            <a:cxnSpLocks/>
            <a:stCxn id="60" idx="1"/>
            <a:endCxn id="6" idx="2"/>
          </p:cNvCxnSpPr>
          <p:nvPr/>
        </p:nvCxnSpPr>
        <p:spPr>
          <a:xfrm rot="10800000">
            <a:off x="1480120" y="4276725"/>
            <a:ext cx="1248617" cy="1672300"/>
          </a:xfrm>
          <a:prstGeom prst="bentConnector2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3C3AED27-3ECB-D9E9-CDD4-39CA83AA106C}"/>
              </a:ext>
            </a:extLst>
          </p:cNvPr>
          <p:cNvCxnSpPr>
            <a:cxnSpLocks/>
            <a:stCxn id="60" idx="3"/>
            <a:endCxn id="29" idx="2"/>
          </p:cNvCxnSpPr>
          <p:nvPr/>
        </p:nvCxnSpPr>
        <p:spPr>
          <a:xfrm flipV="1">
            <a:off x="3578329" y="4230868"/>
            <a:ext cx="1142918" cy="1718157"/>
          </a:xfrm>
          <a:prstGeom prst="bentConnector2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CDF80E4-391B-D123-3BC9-BA6397CA1BF7}"/>
              </a:ext>
            </a:extLst>
          </p:cNvPr>
          <p:cNvGrpSpPr/>
          <p:nvPr/>
        </p:nvGrpSpPr>
        <p:grpSpPr>
          <a:xfrm>
            <a:off x="2109794" y="3278278"/>
            <a:ext cx="609194" cy="785078"/>
            <a:chOff x="7732817" y="1253835"/>
            <a:chExt cx="926274" cy="787729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67B5B53-778C-9DFA-9328-2DF3870A8833}"/>
                </a:ext>
              </a:extLst>
            </p:cNvPr>
            <p:cNvGrpSpPr/>
            <p:nvPr/>
          </p:nvGrpSpPr>
          <p:grpSpPr>
            <a:xfrm>
              <a:off x="7732817" y="1253835"/>
              <a:ext cx="926274" cy="787729"/>
              <a:chOff x="3986151" y="3887190"/>
              <a:chExt cx="926274" cy="787729"/>
            </a:xfrm>
          </p:grpSpPr>
          <p:sp>
            <p:nvSpPr>
              <p:cNvPr id="69" name="Trapezium 68">
                <a:extLst>
                  <a:ext uri="{FF2B5EF4-FFF2-40B4-BE49-F238E27FC236}">
                    <a16:creationId xmlns:a16="http://schemas.microsoft.com/office/drawing/2014/main" id="{01CC9B34-BFB0-1EF1-8FFF-DEEDC0554C2E}"/>
                  </a:ext>
                </a:extLst>
              </p:cNvPr>
              <p:cNvSpPr/>
              <p:nvPr/>
            </p:nvSpPr>
            <p:spPr>
              <a:xfrm rot="5400000">
                <a:off x="3823855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  <a:solidFill>
                <a:srgbClr val="F4B18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70" name="Trapezium 69">
                <a:extLst>
                  <a:ext uri="{FF2B5EF4-FFF2-40B4-BE49-F238E27FC236}">
                    <a16:creationId xmlns:a16="http://schemas.microsoft.com/office/drawing/2014/main" id="{8E8FB2E7-55C4-3902-55EB-BF0415C3FEAF}"/>
                  </a:ext>
                </a:extLst>
              </p:cNvPr>
              <p:cNvSpPr/>
              <p:nvPr/>
            </p:nvSpPr>
            <p:spPr>
              <a:xfrm rot="16200000">
                <a:off x="4286992" y="4049486"/>
                <a:ext cx="787729" cy="463137"/>
              </a:xfrm>
              <a:prstGeom prst="trapezoid">
                <a:avLst>
                  <a:gd name="adj" fmla="val 51923"/>
                </a:avLst>
              </a:prstGeom>
              <a:solidFill>
                <a:srgbClr val="8FAAD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54C10A7-0FF3-143A-4B84-AE1F8967BC98}"/>
                </a:ext>
              </a:extLst>
            </p:cNvPr>
            <p:cNvSpPr txBox="1"/>
            <p:nvPr/>
          </p:nvSpPr>
          <p:spPr>
            <a:xfrm>
              <a:off x="7793550" y="1546820"/>
              <a:ext cx="804813" cy="2007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DE" sz="700" dirty="0">
                  <a:ln w="0"/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MBT-net</a:t>
              </a:r>
              <a:endParaRPr lang="en-DE" sz="1000" dirty="0">
                <a:ln w="0"/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E6743B66-2793-FF3F-9B4A-2CF26642359A}"/>
              </a:ext>
            </a:extLst>
          </p:cNvPr>
          <p:cNvCxnSpPr>
            <a:cxnSpLocks/>
            <a:stCxn id="44" idx="2"/>
            <a:endCxn id="68" idx="2"/>
          </p:cNvCxnSpPr>
          <p:nvPr/>
        </p:nvCxnSpPr>
        <p:spPr>
          <a:xfrm rot="5400000" flipH="1">
            <a:off x="2641425" y="3543300"/>
            <a:ext cx="1195881" cy="1649946"/>
          </a:xfrm>
          <a:prstGeom prst="bentConnector3">
            <a:avLst>
              <a:gd name="adj1" fmla="val -19116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E84045-8048-E2D4-5CBA-17B941878E71}"/>
              </a:ext>
            </a:extLst>
          </p:cNvPr>
          <p:cNvSpPr txBox="1"/>
          <p:nvPr/>
        </p:nvSpPr>
        <p:spPr>
          <a:xfrm>
            <a:off x="8570428" y="2890912"/>
            <a:ext cx="65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47E8965F-371F-ED19-0785-B71DCC2F5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697428"/>
                  </p:ext>
                </p:extLst>
              </p:nvPr>
            </p:nvGraphicFramePr>
            <p:xfrm>
              <a:off x="6443571" y="2691225"/>
              <a:ext cx="3823484" cy="342022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12203">
                      <a:extLst>
                        <a:ext uri="{9D8B030D-6E8A-4147-A177-3AD203B41FA5}">
                          <a16:colId xmlns:a16="http://schemas.microsoft.com/office/drawing/2014/main" val="1720381352"/>
                        </a:ext>
                      </a:extLst>
                    </a:gridCol>
                    <a:gridCol w="2611281">
                      <a:extLst>
                        <a:ext uri="{9D8B030D-6E8A-4147-A177-3AD203B41FA5}">
                          <a16:colId xmlns:a16="http://schemas.microsoft.com/office/drawing/2014/main" val="2323553997"/>
                        </a:ext>
                      </a:extLst>
                    </a:gridCol>
                  </a:tblGrid>
                  <a:tr h="340437"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0097671"/>
                      </a:ext>
                    </a:extLst>
                  </a:tr>
                  <a:tr h="362419">
                    <a:tc>
                      <a:txBody>
                        <a:bodyPr/>
                        <a:lstStyle/>
                        <a:p>
                          <a:r>
                            <a:rPr kumimoji="0" lang="en-DE" sz="105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Output function</a:t>
                          </a:r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DE" sz="105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Softmax: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05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DE" sz="105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DE" sz="105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sz="1050" b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sz="1050" b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sz="1050" b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0" lang="en-US" sz="105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sz="1050" b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kumimoji="0" lang="en-US" sz="1050" b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0" lang="en-US" sz="105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050" b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sz="1050" b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0" lang="en-US" sz="1050" b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0" lang="en-US" sz="105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kumimoji="0" lang="en-US" sz="1050" b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0" lang="en-US" sz="1050" b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050" b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1050" b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kumimoji="0" lang="en-US" sz="1050" b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05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050" b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050" b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kumimoji="0" lang="en-US" sz="1050" b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den>
                              </m:f>
                            </m:oMath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263687"/>
                      </a:ext>
                    </a:extLst>
                  </a:tr>
                  <a:tr h="679559">
                    <a:tc>
                      <a:txBody>
                        <a:bodyPr/>
                        <a:lstStyle/>
                        <a:p>
                          <a:r>
                            <a:rPr lang="en-DE" sz="1050" dirty="0">
                              <a:solidFill>
                                <a:prstClr val="black"/>
                              </a:solidFill>
                            </a:rPr>
                            <a:t>Loss function</a:t>
                          </a:r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kumimoji="0" lang="en-US" sz="105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Weighted cross entropy loss:</a:t>
                          </a:r>
                          <a:br>
                            <a:rPr kumimoji="0" lang="en-US" sz="105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05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0" lang="en-US" sz="105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kumimoji="0" lang="en-US" sz="105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sz="105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sz="1050" b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kumimoji="0" lang="en-US" sz="1050" b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0" lang="en-US" sz="1050" b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kumimoji="0" lang="en-US" sz="1050" b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kumimoji="0" lang="en-US" sz="105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050" b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kumimoji="0" lang="en-US" sz="105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050" b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0" lang="en-US" sz="1050" b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kumimoji="0" lang="en-US" sz="105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0" lang="en-US" sz="1050" b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0" lang="en-US" sz="1050" b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0" lang="en-US" sz="1050" b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func>
                                      <m:funcPr>
                                        <m:ctrlPr>
                                          <a:rPr kumimoji="0" lang="en-US" sz="105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1050" b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kumimoji="0" lang="en-US" sz="105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0" lang="en-US" sz="105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kumimoji="0" lang="en-US" sz="105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kumimoji="0" lang="en-US" sz="1050" b="0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prstClr val="black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kumimoji="0" lang="en-US" sz="1050" b="0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nary>
                                <m:sSub>
                                  <m:sSubPr>
                                    <m:ctrlPr>
                                      <a:rPr kumimoji="0" lang="en-US" sz="105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050" b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kumimoji="0" lang="en-US" sz="105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050" b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sz="1050" b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kumimoji="0" lang="en-US" sz="1050" b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6682332"/>
                      </a:ext>
                    </a:extLst>
                  </a:tr>
                  <a:tr h="398655">
                    <a:tc>
                      <a:txBody>
                        <a:bodyPr/>
                        <a:lstStyle/>
                        <a:p>
                          <a:r>
                            <a:rPr kumimoji="0" lang="en-DE" sz="105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Batch size, learning rate</a:t>
                          </a:r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DE" sz="105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1, 10</a:t>
                          </a:r>
                          <a:r>
                            <a:rPr kumimoji="0" lang="en-DE" sz="1050" b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-4</a:t>
                          </a:r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9101218"/>
                      </a:ext>
                    </a:extLst>
                  </a:tr>
                  <a:tr h="340437">
                    <a:tc>
                      <a:txBody>
                        <a:bodyPr/>
                        <a:lstStyle/>
                        <a:p>
                          <a:r>
                            <a:rPr lang="en-DE" sz="1050" dirty="0">
                              <a:solidFill>
                                <a:prstClr val="black"/>
                              </a:solidFill>
                            </a:rPr>
                            <a:t>Optimization</a:t>
                          </a:r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050" dirty="0">
                              <a:solidFill>
                                <a:prstClr val="black"/>
                              </a:solidFill>
                            </a:rPr>
                            <a:t>Adam</a:t>
                          </a:r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0357330"/>
                      </a:ext>
                    </a:extLst>
                  </a:tr>
                  <a:tr h="553687"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Stack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500 x 500 x 100 pixels</a:t>
                          </a:r>
                        </a:p>
                        <a:p>
                          <a:r>
                            <a:rPr lang="en-DE" sz="1050" dirty="0"/>
                            <a:t>250 x 250 x 50 µm</a:t>
                          </a:r>
                        </a:p>
                        <a:p>
                          <a:r>
                            <a:rPr lang="en-DE" sz="1050" dirty="0"/>
                            <a:t>0.5 µm / pixel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5540"/>
                      </a:ext>
                    </a:extLst>
                  </a:tr>
                  <a:tr h="340437"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Training samples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15 train / 5 validation / 10 test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7645600"/>
                      </a:ext>
                    </a:extLst>
                  </a:tr>
                  <a:tr h="340437"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Epochs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8036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20">
                <a:extLst>
                  <a:ext uri="{FF2B5EF4-FFF2-40B4-BE49-F238E27FC236}">
                    <a16:creationId xmlns:a16="http://schemas.microsoft.com/office/drawing/2014/main" id="{47E8965F-371F-ED19-0785-B71DCC2F5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9697428"/>
                  </p:ext>
                </p:extLst>
              </p:nvPr>
            </p:nvGraphicFramePr>
            <p:xfrm>
              <a:off x="6443571" y="2691225"/>
              <a:ext cx="3823484" cy="342022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12203">
                      <a:extLst>
                        <a:ext uri="{9D8B030D-6E8A-4147-A177-3AD203B41FA5}">
                          <a16:colId xmlns:a16="http://schemas.microsoft.com/office/drawing/2014/main" val="1720381352"/>
                        </a:ext>
                      </a:extLst>
                    </a:gridCol>
                    <a:gridCol w="2611281">
                      <a:extLst>
                        <a:ext uri="{9D8B030D-6E8A-4147-A177-3AD203B41FA5}">
                          <a16:colId xmlns:a16="http://schemas.microsoft.com/office/drawing/2014/main" val="2323553997"/>
                        </a:ext>
                      </a:extLst>
                    </a:gridCol>
                  </a:tblGrid>
                  <a:tr h="340437"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0097671"/>
                      </a:ext>
                    </a:extLst>
                  </a:tr>
                  <a:tr h="374079">
                    <a:tc>
                      <a:txBody>
                        <a:bodyPr/>
                        <a:lstStyle/>
                        <a:p>
                          <a:r>
                            <a:rPr kumimoji="0" lang="en-DE" sz="105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Output function</a:t>
                          </a:r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l="-47087" t="-90000" r="-971" b="-7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8263687"/>
                      </a:ext>
                    </a:extLst>
                  </a:tr>
                  <a:tr h="701421">
                    <a:tc>
                      <a:txBody>
                        <a:bodyPr/>
                        <a:lstStyle/>
                        <a:p>
                          <a:r>
                            <a:rPr lang="en-DE" sz="1050" dirty="0">
                              <a:solidFill>
                                <a:prstClr val="black"/>
                              </a:solidFill>
                            </a:rPr>
                            <a:t>Loss function</a:t>
                          </a:r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l="-47087" t="-103636" r="-971" b="-2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668233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r>
                            <a:rPr kumimoji="0" lang="en-DE" sz="105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Batch size, learning rate</a:t>
                          </a:r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DE" sz="105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1, 10</a:t>
                          </a:r>
                          <a:r>
                            <a:rPr kumimoji="0" lang="en-DE" sz="1050" b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-4</a:t>
                          </a:r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9101218"/>
                      </a:ext>
                    </a:extLst>
                  </a:tr>
                  <a:tr h="340437">
                    <a:tc>
                      <a:txBody>
                        <a:bodyPr/>
                        <a:lstStyle/>
                        <a:p>
                          <a:r>
                            <a:rPr lang="en-DE" sz="1050" dirty="0">
                              <a:solidFill>
                                <a:prstClr val="black"/>
                              </a:solidFill>
                            </a:rPr>
                            <a:t>Optimization</a:t>
                          </a:r>
                          <a:endParaRPr lang="en-DE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050" dirty="0">
                              <a:solidFill>
                                <a:prstClr val="black"/>
                              </a:solidFill>
                            </a:rPr>
                            <a:t>Adam</a:t>
                          </a:r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0357330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Stack size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500 x 500 x 100 pixels</a:t>
                          </a:r>
                        </a:p>
                        <a:p>
                          <a:r>
                            <a:rPr lang="en-DE" sz="1050" dirty="0"/>
                            <a:t>250 x 250 x 50 µm</a:t>
                          </a:r>
                        </a:p>
                        <a:p>
                          <a:r>
                            <a:rPr lang="en-DE" sz="1050" dirty="0"/>
                            <a:t>0.5 µm / pixel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5540"/>
                      </a:ext>
                    </a:extLst>
                  </a:tr>
                  <a:tr h="340437"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Training samples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15 train / 5 validation / 10 test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7645600"/>
                      </a:ext>
                    </a:extLst>
                  </a:tr>
                  <a:tr h="340437"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Epochs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DE" sz="1050" dirty="0"/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68036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B612677-DA93-D28F-EF31-70BA0063BE1B}"/>
              </a:ext>
            </a:extLst>
          </p:cNvPr>
          <p:cNvSpPr txBox="1"/>
          <p:nvPr/>
        </p:nvSpPr>
        <p:spPr>
          <a:xfrm>
            <a:off x="6472989" y="2442411"/>
            <a:ext cx="3377078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 3: MBT-net training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16FFA-29A2-E3C2-ED6E-75E98CFF1C80}"/>
              </a:ext>
            </a:extLst>
          </p:cNvPr>
          <p:cNvSpPr txBox="1"/>
          <p:nvPr/>
        </p:nvSpPr>
        <p:spPr>
          <a:xfrm>
            <a:off x="3347496" y="2597545"/>
            <a:ext cx="461665" cy="1873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40286C-0FDF-CB7E-CE20-9D79839DD5C1}"/>
              </a:ext>
            </a:extLst>
          </p:cNvPr>
          <p:cNvSpPr txBox="1"/>
          <p:nvPr/>
        </p:nvSpPr>
        <p:spPr>
          <a:xfrm>
            <a:off x="4242726" y="2576597"/>
            <a:ext cx="862416" cy="1873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Ground truth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8CFA86-4FC7-D708-175A-5033EE65CD32}"/>
              </a:ext>
            </a:extLst>
          </p:cNvPr>
          <p:cNvSpPr txBox="1"/>
          <p:nvPr/>
        </p:nvSpPr>
        <p:spPr>
          <a:xfrm>
            <a:off x="936245" y="2625261"/>
            <a:ext cx="860813" cy="1873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sample</a:t>
            </a:r>
          </a:p>
        </p:txBody>
      </p:sp>
    </p:spTree>
    <p:extLst>
      <p:ext uri="{BB962C8B-B14F-4D97-AF65-F5344CB8AC3E}">
        <p14:creationId xmlns:p14="http://schemas.microsoft.com/office/powerpoint/2010/main" val="2515783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86E8D3-ACC7-3233-4464-CB1A704D5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37B8-8265-A34A-9079-5C120E11B484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961E3-FF2E-D29D-4129-952B5199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7A0F5-0F05-DBCD-08BE-F3993539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C7E2D3-B292-B214-3206-65835FE4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F5F470-69F2-82B0-68DA-7444AACFCA1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8897" y="6036397"/>
            <a:ext cx="11157746" cy="511084"/>
          </a:xfrm>
        </p:spPr>
        <p:txBody>
          <a:bodyPr/>
          <a:lstStyle/>
          <a:p>
            <a:r>
              <a:rPr lang="en-DE" dirty="0"/>
              <a:t>Video demonstrates MBT-net performance during trainging phase. With more training steps network’s output looks more localized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C07717-D6B4-1CBC-197C-CDB0C031D92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/>
              <a:t>Training demonstration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212204-20D9-8D07-DDC0-E773DAB0C40F}"/>
              </a:ext>
            </a:extLst>
          </p:cNvPr>
          <p:cNvGrpSpPr/>
          <p:nvPr/>
        </p:nvGrpSpPr>
        <p:grpSpPr>
          <a:xfrm>
            <a:off x="7802197" y="3424610"/>
            <a:ext cx="2358482" cy="1861556"/>
            <a:chOff x="10853192" y="3065233"/>
            <a:chExt cx="1836998" cy="13631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53EA57-1411-84D8-47A1-0ECB89AF9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251"/>
            <a:stretch/>
          </p:blipFill>
          <p:spPr>
            <a:xfrm>
              <a:off x="10853192" y="3218269"/>
              <a:ext cx="1836998" cy="12101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78240B-B3B8-4674-31EC-59D615147065}"/>
                </a:ext>
              </a:extLst>
            </p:cNvPr>
            <p:cNvSpPr txBox="1"/>
            <p:nvPr/>
          </p:nvSpPr>
          <p:spPr>
            <a:xfrm>
              <a:off x="10963680" y="3065233"/>
              <a:ext cx="822341" cy="1561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Validation loss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28C5CF-C0B8-1634-4B0C-56F7E4E538F8}"/>
              </a:ext>
            </a:extLst>
          </p:cNvPr>
          <p:cNvGrpSpPr/>
          <p:nvPr/>
        </p:nvGrpSpPr>
        <p:grpSpPr>
          <a:xfrm>
            <a:off x="7802197" y="1555382"/>
            <a:ext cx="2358482" cy="1861557"/>
            <a:chOff x="8776011" y="3065232"/>
            <a:chExt cx="1836998" cy="13631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41DA2B-8BF8-0EA1-AF78-2D0225DD73AF}"/>
                </a:ext>
              </a:extLst>
            </p:cNvPr>
            <p:cNvSpPr txBox="1"/>
            <p:nvPr/>
          </p:nvSpPr>
          <p:spPr>
            <a:xfrm>
              <a:off x="8862820" y="3065232"/>
              <a:ext cx="554639" cy="1561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DE" sz="1000" dirty="0">
                  <a:solidFill>
                    <a:prstClr val="black"/>
                  </a:solidFill>
                  <a:latin typeface="Arial"/>
                </a:rPr>
                <a:t>Train loss</a:t>
              </a:r>
              <a:endParaRPr kumimoji="0" lang="en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AF8758-D86E-2F24-BB30-0FB86B115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251"/>
            <a:stretch/>
          </p:blipFill>
          <p:spPr>
            <a:xfrm>
              <a:off x="8776011" y="3218269"/>
              <a:ext cx="1836998" cy="121015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F9AAD4B-6ABF-3666-4507-1B7BB573A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05" y="1555382"/>
            <a:ext cx="5718446" cy="42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49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72CAF7-D73D-5769-74C6-48B40D64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BFD43-67F0-524D-925B-C15B0860F316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37EE6-AC03-DCD8-E967-659D60E9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F81A9-456C-EF67-D262-790FA01B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7E79E0-8B6E-FAF9-C1F7-78BE57B8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93DB7D-393F-CEA0-F1CF-F7305EC06BC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A40EB7-4668-B482-8D7D-33A10474F7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Visualization of 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9980A1-A2C0-0946-26F7-A7FFC10A4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62" t="8351" r="2338" b="6565"/>
          <a:stretch/>
        </p:blipFill>
        <p:spPr>
          <a:xfrm>
            <a:off x="769565" y="1380559"/>
            <a:ext cx="10072582" cy="431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91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C2A8-9415-D939-2B1D-C882C875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0F7FC-0871-5A27-B4A8-74FC149B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684FC-83A7-6A41-97DC-12326FBA971E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3D0A6-72E9-438D-BDD8-DAD4D89D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0C488-C704-6B9E-6C83-5D8A9552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B0013F-43E8-D7A8-1CBC-6B98858CDD8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Visualization of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81DC6C-F291-AB0E-614F-7FB826873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73" t="12756" b="58079"/>
          <a:stretch/>
        </p:blipFill>
        <p:spPr>
          <a:xfrm>
            <a:off x="5718026" y="2043864"/>
            <a:ext cx="5435890" cy="3484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15EDC-E132-33C5-A0BD-3A726DA7C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90" t="59381"/>
          <a:stretch/>
        </p:blipFill>
        <p:spPr>
          <a:xfrm>
            <a:off x="518317" y="1737148"/>
            <a:ext cx="5015042" cy="40977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35C83F-62F0-1550-F493-9D07EBCCE054}"/>
              </a:ext>
            </a:extLst>
          </p:cNvPr>
          <p:cNvSpPr txBox="1"/>
          <p:nvPr/>
        </p:nvSpPr>
        <p:spPr>
          <a:xfrm>
            <a:off x="1145406" y="6063916"/>
            <a:ext cx="2971967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 of good cell localization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194E6-7CDF-B7BA-96FE-0A74E4B0FE4A}"/>
              </a:ext>
            </a:extLst>
          </p:cNvPr>
          <p:cNvSpPr txBox="1"/>
          <p:nvPr/>
        </p:nvSpPr>
        <p:spPr>
          <a:xfrm>
            <a:off x="6851402" y="6006675"/>
            <a:ext cx="3169137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 of error prone localization</a:t>
            </a:r>
          </a:p>
        </p:txBody>
      </p:sp>
    </p:spTree>
    <p:extLst>
      <p:ext uri="{BB962C8B-B14F-4D97-AF65-F5344CB8AC3E}">
        <p14:creationId xmlns:p14="http://schemas.microsoft.com/office/powerpoint/2010/main" val="372955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C2A8-9415-D939-2B1D-C882C875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Neural Network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10F7FC-0871-5A27-B4A8-74FC149B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684FC-83A7-6A41-97DC-12326FBA971E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3D0A6-72E9-438D-BDD8-DAD4D89D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0C488-C704-6B9E-6C83-5D8A9552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B0013F-43E8-D7A8-1CBC-6B98858CDD8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MBT-net view on real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7B548-A6A3-CBF0-CACD-DBE072D4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00" y="1474947"/>
            <a:ext cx="6363101" cy="470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4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875002"/>
            <a:ext cx="11157743" cy="1107996"/>
          </a:xfrm>
        </p:spPr>
        <p:txBody>
          <a:bodyPr/>
          <a:lstStyle/>
          <a:p>
            <a:r>
              <a:rPr lang="de-DE" b="0" dirty="0" err="1"/>
              <a:t>Results</a:t>
            </a:r>
            <a:r>
              <a:rPr lang="de-DE" b="0" dirty="0"/>
              <a:t>:</a:t>
            </a:r>
            <a:br>
              <a:rPr lang="de-DE" dirty="0"/>
            </a:br>
            <a:r>
              <a:rPr lang="de-DE" dirty="0" err="1"/>
              <a:t>Quantification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AEB30-58AC-BA40-852E-D27F437872F2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643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49EFF-7C71-69CC-7393-4B1FDBF8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7FEC-9BC1-E445-831A-A5713804C2DB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59B29-EACC-7643-6B47-A5F3A180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18CC-7F81-BD45-A3A7-E9FD991A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4D33E5-FF6C-AD0B-8A3D-14A14160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Quantification of cells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AA7927D-4797-087B-8535-A6FA7F80E87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518318" y="1631157"/>
                <a:ext cx="4462756" cy="2441532"/>
              </a:xfrm>
            </p:spPr>
            <p:txBody>
              <a:bodyPr>
                <a:normAutofit/>
              </a:bodyPr>
              <a:lstStyle/>
              <a:p>
                <a:r>
                  <a:rPr lang="en-DE" dirty="0"/>
                  <a:t>MBT-net output: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DE" dirty="0"/>
                  <a:t> - Macrophage probability green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DE" dirty="0"/>
                  <a:t> - T-Cell probability Red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DE" dirty="0"/>
                  <a:t> - Background probability (not shown)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AA7927D-4797-087B-8535-A6FA7F80E8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518318" y="1631157"/>
                <a:ext cx="4462756" cy="2441532"/>
              </a:xfrm>
              <a:blipFill>
                <a:blip r:embed="rId2"/>
                <a:stretch>
                  <a:fillRect l="-2550" t="-25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C73CADF4-67D8-7C7A-43B0-D03294647E2C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>
              <a:xfrm>
                <a:off x="4788568" y="1631157"/>
                <a:ext cx="7507706" cy="4569618"/>
              </a:xfrm>
            </p:spPr>
            <p:txBody>
              <a:bodyPr/>
              <a:lstStyle/>
              <a:p>
                <a:r>
                  <a:rPr lang="en-DE" dirty="0"/>
                  <a:t>Localizing general cell</a:t>
                </a:r>
                <a:endParaRPr lang="ru-RU" dirty="0"/>
              </a:p>
              <a:p>
                <a:r>
                  <a:rPr lang="en-US" dirty="0"/>
                  <a:t>MBT-net Softmax output: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)=1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Following probabilistic output, we can predict Cell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𝐶𝑒𝑙𝑙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: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𝑒𝑙𝑙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𝑒𝑙𝑙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𝐶𝑒𝑙𝑙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each region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𝑙𝑜𝑐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𝐶𝑒𝑙𝑙</m:t>
                        </m:r>
                      </m:sub>
                    </m:sSub>
                  </m:oMath>
                </a14:m>
                <a:r>
                  <a:rPr lang="en-US" dirty="0"/>
                  <a:t> we can find coordinate of the highest probability: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/>
              </a:p>
              <a:p>
                <a:r>
                  <a:rPr lang="en-DE" dirty="0"/>
                  <a:t>And use these coordinates to classify the cell: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C73CADF4-67D8-7C7A-43B0-D03294647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xfrm>
                <a:off x="4788568" y="1631157"/>
                <a:ext cx="7507706" cy="4569618"/>
              </a:xfrm>
              <a:blipFill>
                <a:blip r:embed="rId3"/>
                <a:stretch>
                  <a:fillRect l="-1689" t="-13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F21B60-B92A-3097-BD67-81376DEF702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Cell quantification based on MBT-net output</a:t>
            </a:r>
          </a:p>
        </p:txBody>
      </p:sp>
      <p:pic>
        <p:nvPicPr>
          <p:cNvPr id="12" name="Picture Placeholder 12">
            <a:extLst>
              <a:ext uri="{FF2B5EF4-FFF2-40B4-BE49-F238E27FC236}">
                <a16:creationId xmlns:a16="http://schemas.microsoft.com/office/drawing/2014/main" id="{E54D0BC0-C608-F55F-A575-163A67E8039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4"/>
          <a:srcRect l="-1258" r="-896"/>
          <a:stretch/>
        </p:blipFill>
        <p:spPr>
          <a:xfrm>
            <a:off x="518317" y="3429000"/>
            <a:ext cx="4056063" cy="287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42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5FE87-AD9F-9922-10FC-F4DFABAB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50E0-814E-8E4A-957B-59CAAD55F5B2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40FE7-E880-75E8-7F03-B54B5DE1D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C8E8B-98CE-FAAC-DAD4-98AED49A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8CDAAC-4435-8E8A-9F38-A19C4730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 of cells</a:t>
            </a:r>
            <a:endParaRPr lang="en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7493D34-288C-8AF3-42A3-E7A7A966A7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MBT-net performance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88CB14-0DAD-0EF9-1839-79D7D59EF2C8}"/>
              </a:ext>
            </a:extLst>
          </p:cNvPr>
          <p:cNvSpPr txBox="1"/>
          <p:nvPr/>
        </p:nvSpPr>
        <p:spPr>
          <a:xfrm>
            <a:off x="518317" y="1942690"/>
            <a:ext cx="5089085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Table 4: MBT-net cell counting performance on test data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0E03870B-2F58-454F-9E41-D7E1CF9934F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56933446"/>
                  </p:ext>
                </p:extLst>
              </p:nvPr>
            </p:nvGraphicFramePr>
            <p:xfrm>
              <a:off x="5988051" y="2225846"/>
              <a:ext cx="5031271" cy="301688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3" name="Chart 12">
                <a:extLst>
                  <a:ext uri="{FF2B5EF4-FFF2-40B4-BE49-F238E27FC236}">
                    <a16:creationId xmlns:a16="http://schemas.microsoft.com/office/drawing/2014/main" id="{0E03870B-2F58-454F-9E41-D7E1CF9934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8051" y="2225846"/>
                <a:ext cx="5031271" cy="301688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6ABFEA7-8D8B-24E9-EA3E-BA14D2831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978943"/>
              </p:ext>
            </p:extLst>
          </p:nvPr>
        </p:nvGraphicFramePr>
        <p:xfrm>
          <a:off x="518317" y="2362689"/>
          <a:ext cx="4533900" cy="3016885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552860288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86133232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91259437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914937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912427207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86801543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0830823"/>
                    </a:ext>
                  </a:extLst>
                </a:gridCol>
              </a:tblGrid>
              <a:tr h="2032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Stack #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truth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Misclassified 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00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Macrophage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T-Cell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Macrophage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T-Cell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Macrophage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T-Cell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1914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1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6497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6815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4101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C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950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1569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844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8154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F9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3974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911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8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12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9206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352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64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2875002"/>
            <a:ext cx="11157743" cy="1107996"/>
          </a:xfrm>
        </p:spPr>
        <p:txBody>
          <a:bodyPr/>
          <a:lstStyle/>
          <a:p>
            <a:r>
              <a:rPr lang="de-DE" dirty="0"/>
              <a:t>Motivation</a:t>
            </a:r>
            <a:br>
              <a:rPr lang="de-DE" b="0" dirty="0"/>
            </a:br>
            <a:r>
              <a:rPr lang="de-DE" b="0" dirty="0" err="1"/>
              <a:t>Quantification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immune </a:t>
            </a:r>
            <a:r>
              <a:rPr lang="de-DE" b="0" dirty="0" err="1"/>
              <a:t>cells</a:t>
            </a:r>
            <a:r>
              <a:rPr lang="de-DE" b="0" dirty="0"/>
              <a:t> in </a:t>
            </a:r>
            <a:r>
              <a:rPr lang="de-DE" b="0" dirty="0" err="1"/>
              <a:t>stacks</a:t>
            </a:r>
            <a:endParaRPr lang="de-DE" b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CEED-C8B8-9E4C-BD9D-67636148BE28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72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C92B-EC12-704B-8E1A-894B96D6D662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81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FADAB5-BFC5-4CF3-AC4B-B0A857A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50EBA-5276-FD44-9AF6-4336431C138B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E9C251-4D38-4938-9B6E-D345ABA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E7BF2-F7DC-4981-89FA-54CC670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0F99FC-38BF-4D92-8757-33477B9DB3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8060" y="2724924"/>
            <a:ext cx="7570298" cy="281103"/>
          </a:xfrm>
        </p:spPr>
        <p:txBody>
          <a:bodyPr/>
          <a:lstStyle/>
          <a:p>
            <a:r>
              <a:rPr lang="en-DE" dirty="0"/>
              <a:t>Neural Network for quantification of immune cells in volumetric images is developed</a:t>
            </a:r>
          </a:p>
          <a:p>
            <a:endParaRPr lang="en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D203B-08B1-42A4-B16C-555D2186BE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2724924"/>
            <a:ext cx="320601" cy="281103"/>
          </a:xfrm>
        </p:spPr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BEEFBED-7FFE-4499-AB09-5BD9850174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8060" y="3448479"/>
            <a:ext cx="7137161" cy="281103"/>
          </a:xfrm>
        </p:spPr>
        <p:txBody>
          <a:bodyPr/>
          <a:lstStyle/>
          <a:p>
            <a:r>
              <a:rPr lang="de-DE" dirty="0"/>
              <a:t>After </a:t>
            </a:r>
            <a:r>
              <a:rPr lang="de-DE" dirty="0" err="1"/>
              <a:t>training</a:t>
            </a:r>
            <a:r>
              <a:rPr lang="de-DE" dirty="0"/>
              <a:t> on </a:t>
            </a:r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en-DE" dirty="0"/>
              <a:t>90% counting/classification accuracy is guaranteed</a:t>
            </a:r>
            <a:endParaRPr lang="de-DE" dirty="0"/>
          </a:p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F98A78E-B392-4E33-8822-C50DA6265F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18" y="3448479"/>
            <a:ext cx="320601" cy="281103"/>
          </a:xfrm>
        </p:spPr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9216EFD-AA88-4591-9563-F474C2B4B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8060" y="2001369"/>
            <a:ext cx="7137161" cy="723555"/>
          </a:xfrm>
        </p:spPr>
        <p:txBody>
          <a:bodyPr/>
          <a:lstStyle/>
          <a:p>
            <a:r>
              <a:rPr lang="en-DE" dirty="0"/>
              <a:t>Simulator for creating 3D data-sets for training of neural network is developed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45C4D2E9-8106-4E2F-B886-D1E6CE482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" y="2001369"/>
            <a:ext cx="320601" cy="281103"/>
          </a:xfrm>
        </p:spPr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FA31B683-DC18-4216-A897-EDDF1C85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Conclusions</a:t>
            </a:r>
            <a:r>
              <a:rPr lang="de-DE" dirty="0"/>
              <a:t> and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32CB5A-AD41-58A6-17E2-ED7ECB097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540" y="1452873"/>
            <a:ext cx="2226607" cy="4697896"/>
          </a:xfrm>
          <a:prstGeom prst="rect">
            <a:avLst/>
          </a:prstGeom>
        </p:spPr>
      </p:pic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AEE0F987-6C8D-6DEA-FD5E-A52AD5F5D909}"/>
              </a:ext>
            </a:extLst>
          </p:cNvPr>
          <p:cNvSpPr txBox="1">
            <a:spLocks/>
          </p:cNvSpPr>
          <p:nvPr/>
        </p:nvSpPr>
        <p:spPr>
          <a:xfrm>
            <a:off x="962469" y="5434794"/>
            <a:ext cx="7570298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Imporvements of MBT-net</a:t>
            </a:r>
          </a:p>
          <a:p>
            <a:endParaRPr lang="en-DE" dirty="0"/>
          </a:p>
        </p:txBody>
      </p:sp>
      <p:sp>
        <p:nvSpPr>
          <p:cNvPr id="23" name="Textplatzhalter 5">
            <a:extLst>
              <a:ext uri="{FF2B5EF4-FFF2-40B4-BE49-F238E27FC236}">
                <a16:creationId xmlns:a16="http://schemas.microsoft.com/office/drawing/2014/main" id="{C3304AB1-E288-814D-D848-85CC1BDDC342}"/>
              </a:ext>
            </a:extLst>
          </p:cNvPr>
          <p:cNvSpPr txBox="1">
            <a:spLocks/>
          </p:cNvSpPr>
          <p:nvPr/>
        </p:nvSpPr>
        <p:spPr>
          <a:xfrm>
            <a:off x="532727" y="5434794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02</a:t>
            </a:r>
            <a:endParaRPr lang="de-DE" dirty="0"/>
          </a:p>
        </p:txBody>
      </p:sp>
      <p:sp>
        <p:nvSpPr>
          <p:cNvPr id="24" name="Textplatzhalter 28">
            <a:extLst>
              <a:ext uri="{FF2B5EF4-FFF2-40B4-BE49-F238E27FC236}">
                <a16:creationId xmlns:a16="http://schemas.microsoft.com/office/drawing/2014/main" id="{9AED8281-2966-1DF0-E401-C0D0983DE50F}"/>
              </a:ext>
            </a:extLst>
          </p:cNvPr>
          <p:cNvSpPr txBox="1">
            <a:spLocks/>
          </p:cNvSpPr>
          <p:nvPr/>
        </p:nvSpPr>
        <p:spPr>
          <a:xfrm>
            <a:off x="962469" y="4711239"/>
            <a:ext cx="7137161" cy="723555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Training on real data</a:t>
            </a:r>
          </a:p>
        </p:txBody>
      </p:sp>
      <p:sp>
        <p:nvSpPr>
          <p:cNvPr id="25" name="Textplatzhalter 29">
            <a:extLst>
              <a:ext uri="{FF2B5EF4-FFF2-40B4-BE49-F238E27FC236}">
                <a16:creationId xmlns:a16="http://schemas.microsoft.com/office/drawing/2014/main" id="{A0757326-233F-53A2-C839-CB7474F0245D}"/>
              </a:ext>
            </a:extLst>
          </p:cNvPr>
          <p:cNvSpPr txBox="1">
            <a:spLocks/>
          </p:cNvSpPr>
          <p:nvPr/>
        </p:nvSpPr>
        <p:spPr>
          <a:xfrm>
            <a:off x="532727" y="4711239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01</a:t>
            </a:r>
            <a:endParaRPr lang="de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72AD5D-4A85-85F6-C60F-0A298C43BD52}"/>
              </a:ext>
            </a:extLst>
          </p:cNvPr>
          <p:cNvSpPr txBox="1"/>
          <p:nvPr/>
        </p:nvSpPr>
        <p:spPr>
          <a:xfrm>
            <a:off x="518318" y="4188966"/>
            <a:ext cx="1551707" cy="312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Future work: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BCD67C-59C8-965E-9DC6-9B12B3006067}"/>
              </a:ext>
            </a:extLst>
          </p:cNvPr>
          <p:cNvSpPr txBox="1"/>
          <p:nvPr/>
        </p:nvSpPr>
        <p:spPr>
          <a:xfrm>
            <a:off x="532727" y="1539718"/>
            <a:ext cx="1625445" cy="312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Conclusions:</a:t>
            </a:r>
          </a:p>
        </p:txBody>
      </p:sp>
    </p:spTree>
    <p:extLst>
      <p:ext uri="{BB962C8B-B14F-4D97-AF65-F5344CB8AC3E}">
        <p14:creationId xmlns:p14="http://schemas.microsoft.com/office/powerpoint/2010/main" val="717364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69FA69-69C9-49D8-B1A2-83690EE4C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Bildplatzhalter 8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CAA2015-960B-4CA5-874D-BB71B5ED44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/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F721586-3090-4DCB-A125-5B6AC1999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3054250"/>
            <a:ext cx="11157745" cy="749501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9252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2F94-43FC-6FE0-927C-D0E54DF0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Supplementary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90BA1-DA54-7D8E-89C4-F468F03C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68568-10EA-D04A-8335-B61DF63EB0D2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1429A-62D8-A1EC-A2B2-32D6C49B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69D56-9E63-872E-7A93-AE4DFAE0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8C6F0F-0320-6888-AC77-39C2E4E14C1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E7C1B-3105-4FD5-0BAC-C3F6D3C2B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258" y="2692904"/>
            <a:ext cx="2964888" cy="2914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D505D5-A8EB-89CC-0814-87C1076B5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69"/>
          <a:stretch/>
        </p:blipFill>
        <p:spPr>
          <a:xfrm>
            <a:off x="518317" y="3477126"/>
            <a:ext cx="2014612" cy="1216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11716-2111-83E7-E1C9-233437B2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305" y="2546596"/>
            <a:ext cx="2629864" cy="3354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AA330-5620-9811-BA57-7F154F3D3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964" y="2795172"/>
            <a:ext cx="3246135" cy="26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2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DE70CE-CF25-4CE6-B28A-B3871B90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E30A-EC1A-A943-98D4-5BDC3A7763BC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95F60E9-1E76-43F3-8365-6C969F9D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BC3FCE-392F-4A16-87A0-BDE8D7DF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A6ADD3-E70C-46ED-983A-BEFB0469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</a:t>
            </a:r>
            <a:r>
              <a:rPr lang="de-DE" dirty="0" err="1"/>
              <a:t>sequence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470CF7-3573-4C68-9AE3-D0473C0931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3D </a:t>
            </a:r>
            <a:r>
              <a:rPr lang="de-DE" dirty="0" err="1"/>
              <a:t>stack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human </a:t>
            </a:r>
            <a:r>
              <a:rPr lang="de-DE" dirty="0" err="1"/>
              <a:t>colon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, </a:t>
            </a:r>
            <a:r>
              <a:rPr lang="de-DE" dirty="0" err="1"/>
              <a:t>acquired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MPM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833464C-C9BD-494A-94A9-227C3CE7FCA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Statistical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30CCA4F-4FD3-4903-966E-1CAC505F24C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and </a:t>
            </a:r>
            <a:r>
              <a:rPr lang="de-DE" dirty="0" err="1"/>
              <a:t>labeling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F69D4-37EF-490A-8363-87A30453BB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and </a:t>
            </a:r>
            <a:r>
              <a:rPr lang="de-DE" dirty="0" err="1"/>
              <a:t>classification</a:t>
            </a:r>
            <a:endParaRPr lang="de-DE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80D95B2-AC9E-13F0-2ACE-8C4E2069346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4000" contrast="23000"/>
                    </a14:imgEffect>
                  </a14:imgLayer>
                </a14:imgProps>
              </a:ext>
            </a:extLst>
          </a:blip>
          <a:srcRect l="27614" r="2761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167CBE1A-8D1E-4AB3-A0A4-9E3D9A94FDA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l="27251" r="2725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4B58EE5-CB19-C1AD-B411-460798C123E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4000"/>
                    </a14:imgEffect>
                  </a14:imgLayer>
                </a14:imgProps>
              </a:ext>
            </a:extLst>
          </a:blip>
          <a:srcRect l="27614" r="2761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2C261E0-4F63-1152-218E-932AAAEA03C4}"/>
              </a:ext>
            </a:extLst>
          </p:cNvPr>
          <p:cNvSpPr txBox="1"/>
          <p:nvPr/>
        </p:nvSpPr>
        <p:spPr>
          <a:xfrm>
            <a:off x="624469" y="1685930"/>
            <a:ext cx="171522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64A349-4ED1-CBD5-32BE-3F0F6B7EBC70}"/>
              </a:ext>
            </a:extLst>
          </p:cNvPr>
          <p:cNvSpPr txBox="1"/>
          <p:nvPr/>
        </p:nvSpPr>
        <p:spPr>
          <a:xfrm>
            <a:off x="4423318" y="1685170"/>
            <a:ext cx="171522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DE" sz="1600" dirty="0">
                <a:solidFill>
                  <a:schemeClr val="bg1"/>
                </a:solidFill>
                <a:latin typeface="Arial"/>
              </a:rPr>
              <a:t>2</a:t>
            </a: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49C9F7-34E7-FE82-C60B-258862E99B1A}"/>
              </a:ext>
            </a:extLst>
          </p:cNvPr>
          <p:cNvSpPr txBox="1"/>
          <p:nvPr/>
        </p:nvSpPr>
        <p:spPr>
          <a:xfrm>
            <a:off x="8214733" y="1685170"/>
            <a:ext cx="171522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highlight>
                  <a:srgbClr val="000000"/>
                </a:highlight>
                <a:uLnTx/>
                <a:uFillTx/>
                <a:latin typeface="Arial"/>
                <a:ea typeface="+mn-ea"/>
                <a:cs typeface="+mn-cs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80311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DE70CE-CF25-4CE6-B28A-B3871B90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F80E6-0248-DF4F-A107-F84F2BC5B227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95F60E9-1E76-43F3-8365-6C969F9D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BC3FCE-392F-4A16-87A0-BDE8D7DF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A6ADD3-E70C-46ED-983A-BEFB0469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470CF7-3573-4C68-9AE3-D0473C0931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:</a:t>
            </a:r>
          </a:p>
          <a:p>
            <a:r>
              <a:rPr lang="de-DE" dirty="0"/>
              <a:t>Threshold, </a:t>
            </a:r>
            <a:r>
              <a:rPr lang="de-DE" dirty="0" err="1"/>
              <a:t>Watershed</a:t>
            </a:r>
            <a:r>
              <a:rPr lang="de-DE" dirty="0"/>
              <a:t>,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growing</a:t>
            </a:r>
            <a:r>
              <a:rPr lang="de-DE" dirty="0"/>
              <a:t>, </a:t>
            </a:r>
            <a:r>
              <a:rPr lang="de-DE" dirty="0" err="1"/>
              <a:t>filtering</a:t>
            </a:r>
            <a:r>
              <a:rPr lang="de-DE" dirty="0"/>
              <a:t>…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833464C-C9BD-494A-94A9-227C3CE7FCA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4" y="5690271"/>
            <a:ext cx="3882495" cy="511084"/>
          </a:xfrm>
        </p:spPr>
        <p:txBody>
          <a:bodyPr/>
          <a:lstStyle/>
          <a:p>
            <a:r>
              <a:rPr lang="de-DE" dirty="0"/>
              <a:t>Modern </a:t>
            </a:r>
            <a:r>
              <a:rPr lang="de-DE" dirty="0" err="1"/>
              <a:t>Machine</a:t>
            </a:r>
            <a:r>
              <a:rPr lang="de-DE" dirty="0"/>
              <a:t> Learning (Deep Learning): U-</a:t>
            </a:r>
            <a:r>
              <a:rPr lang="de-DE" dirty="0" err="1"/>
              <a:t>net</a:t>
            </a:r>
            <a:r>
              <a:rPr lang="de-DE" dirty="0"/>
              <a:t>, LinkNet, </a:t>
            </a:r>
            <a:r>
              <a:rPr lang="de-DE" dirty="0" err="1"/>
              <a:t>Mask</a:t>
            </a:r>
            <a:r>
              <a:rPr lang="de-DE" dirty="0"/>
              <a:t>-RCNN, YOLO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30CCA4F-4FD3-4903-966E-1CAC505F24C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algorithms</a:t>
            </a:r>
            <a:r>
              <a:rPr lang="de-DE" dirty="0"/>
              <a:t>: Random Forest: </a:t>
            </a:r>
            <a:r>
              <a:rPr lang="de-DE" dirty="0" err="1"/>
              <a:t>Ilastik</a:t>
            </a:r>
            <a:r>
              <a:rPr lang="de-DE" dirty="0"/>
              <a:t>, </a:t>
            </a:r>
            <a:r>
              <a:rPr lang="de-DE" dirty="0" err="1"/>
              <a:t>Weka</a:t>
            </a:r>
            <a:r>
              <a:rPr lang="de-DE" dirty="0"/>
              <a:t> </a:t>
            </a:r>
            <a:r>
              <a:rPr lang="de-DE" dirty="0" err="1"/>
              <a:t>ImageJ</a:t>
            </a:r>
            <a:r>
              <a:rPr lang="de-DE" dirty="0"/>
              <a:t> </a:t>
            </a:r>
            <a:r>
              <a:rPr lang="de-DE" dirty="0" err="1"/>
              <a:t>plugin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F69D4-37EF-490A-8363-87A30453BB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</p:txBody>
      </p:sp>
      <p:pic>
        <p:nvPicPr>
          <p:cNvPr id="2050" name="Picture 2" descr="Classic Watershed">
            <a:extLst>
              <a:ext uri="{FF2B5EF4-FFF2-40B4-BE49-F238E27FC236}">
                <a16:creationId xmlns:a16="http://schemas.microsoft.com/office/drawing/2014/main" id="{2C01F1C0-0695-48B8-0CD2-4C25680F83FC}"/>
              </a:ext>
            </a:extLst>
          </p:cNvPr>
          <p:cNvPicPr>
            <a:picLocks noGrp="1" noChangeAspect="1" noChangeArrowheads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r="517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AC0D830F-41B4-45D8-622C-F545F4541E71}"/>
              </a:ext>
            </a:extLst>
          </p:cNvPr>
          <p:cNvPicPr>
            <a:picLocks noGrp="1" noChangeAspect="1" noChangeArrowheads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r="135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2451C5DE-8108-B3F4-F77E-552DEB6D8A7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t="271" b="27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7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5D59B2-E955-CF6A-7495-E4C2ED246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71CF-FD93-C34E-AEF6-C8BA7F28D888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51C89-D947-1E68-4E27-A44DB3A6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01AE8-0312-199E-C9AD-45A0536A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B50EC9-AECD-B428-2453-9814BB6F37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6931" y="2188158"/>
            <a:ext cx="2299310" cy="4569619"/>
          </a:xfrm>
        </p:spPr>
        <p:txBody>
          <a:bodyPr>
            <a:normAutofit/>
          </a:bodyPr>
          <a:lstStyle/>
          <a:p>
            <a:r>
              <a:rPr lang="en-DE" sz="1200" dirty="0"/>
              <a:t>Common features for </a:t>
            </a:r>
            <a:br>
              <a:rPr lang="en-DE" sz="1200" dirty="0"/>
            </a:br>
            <a:r>
              <a:rPr lang="en-DE" sz="1200" dirty="0"/>
              <a:t>cell classification: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Size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Volume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Perimeter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Intensity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Sphericity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Shape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Eccentricity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Texture</a:t>
            </a:r>
          </a:p>
          <a:p>
            <a:pPr marL="342900" indent="-342900">
              <a:buFont typeface="+mj-lt"/>
              <a:buAutoNum type="arabicPeriod"/>
            </a:pPr>
            <a:endParaRPr lang="en-DE" sz="1200" dirty="0"/>
          </a:p>
          <a:p>
            <a:pPr marL="342900" indent="-342900">
              <a:buFont typeface="+mj-lt"/>
              <a:buAutoNum type="arabicPeriod"/>
            </a:pPr>
            <a:endParaRPr lang="en-DE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7309D98-7819-28C6-4651-4DFDEE16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Image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7A9100-9901-FE9D-E658-223BC5C74A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7147757" cy="520655"/>
          </a:xfrm>
        </p:spPr>
        <p:txBody>
          <a:bodyPr/>
          <a:lstStyle/>
          <a:p>
            <a:r>
              <a:rPr lang="en-DE" dirty="0"/>
              <a:t>Common sequence to analyze and classify cells with classical algorithms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5A0920C-EDB4-A606-02F3-EC91D0CBD2E4}"/>
              </a:ext>
            </a:extLst>
          </p:cNvPr>
          <p:cNvSpPr txBox="1">
            <a:spLocks/>
          </p:cNvSpPr>
          <p:nvPr/>
        </p:nvSpPr>
        <p:spPr>
          <a:xfrm>
            <a:off x="492016" y="2188158"/>
            <a:ext cx="2299310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1200" dirty="0"/>
              <a:t>Common operations for cell segmentation: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Gaussian blur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Threshold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Fill holes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Dilate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Erode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Watershed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Labeling</a:t>
            </a:r>
          </a:p>
          <a:p>
            <a:pPr marL="342900" indent="-342900">
              <a:buFont typeface="+mj-lt"/>
              <a:buAutoNum type="arabicPeriod"/>
            </a:pPr>
            <a:r>
              <a:rPr lang="en-DE" sz="1200" dirty="0"/>
              <a:t>Cell-wise analysis</a:t>
            </a:r>
          </a:p>
          <a:p>
            <a:pPr marL="342900" indent="-342900">
              <a:buFont typeface="+mj-lt"/>
              <a:buAutoNum type="arabicPeriod"/>
            </a:pPr>
            <a:endParaRPr lang="en-DE" sz="1200" dirty="0"/>
          </a:p>
          <a:p>
            <a:pPr marL="342900" indent="-342900">
              <a:buFont typeface="+mj-lt"/>
              <a:buAutoNum type="arabicPeriod"/>
            </a:pPr>
            <a:endParaRPr lang="en-DE" sz="12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B0E9C9-114C-C67F-53DC-8708C116898E}"/>
              </a:ext>
            </a:extLst>
          </p:cNvPr>
          <p:cNvGrpSpPr/>
          <p:nvPr/>
        </p:nvGrpSpPr>
        <p:grpSpPr>
          <a:xfrm>
            <a:off x="5090164" y="2158872"/>
            <a:ext cx="6566601" cy="3334022"/>
            <a:chOff x="3225410" y="2170999"/>
            <a:chExt cx="6566601" cy="33340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2B6EB2F-E29B-B52D-DA6B-B1D74FCC5F40}"/>
                </a:ext>
              </a:extLst>
            </p:cNvPr>
            <p:cNvGrpSpPr/>
            <p:nvPr/>
          </p:nvGrpSpPr>
          <p:grpSpPr>
            <a:xfrm>
              <a:off x="3235033" y="2221721"/>
              <a:ext cx="6556978" cy="3283300"/>
              <a:chOff x="2803077" y="819267"/>
              <a:chExt cx="6556978" cy="32833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2A39967-3262-0101-5B9F-FDF91B3A6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39916" y="819267"/>
                <a:ext cx="1641650" cy="1641650"/>
              </a:xfrm>
              <a:prstGeom prst="rect">
                <a:avLst/>
              </a:prstGeom>
            </p:spPr>
          </p:pic>
          <p:pic>
            <p:nvPicPr>
              <p:cNvPr id="13" name="Picture 1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D9458FF9-8416-3881-1FA6-DC20D08B5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6000" y="2460917"/>
                <a:ext cx="1641650" cy="1641650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BFDB5ED6-3FBC-01BA-83BF-C4EBB1631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4727" y="2460917"/>
                <a:ext cx="1641650" cy="1641650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plant, silhouette&#10;&#10;Description automatically generated">
                <a:extLst>
                  <a:ext uri="{FF2B5EF4-FFF2-40B4-BE49-F238E27FC236}">
                    <a16:creationId xmlns:a16="http://schemas.microsoft.com/office/drawing/2014/main" id="{BF75B3E3-DB8A-2B59-E19E-BB5BEDBC1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8405" y="819267"/>
                <a:ext cx="1641650" cy="164165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plant, silhouette&#10;&#10;Description automatically generated">
                <a:extLst>
                  <a:ext uri="{FF2B5EF4-FFF2-40B4-BE49-F238E27FC236}">
                    <a16:creationId xmlns:a16="http://schemas.microsoft.com/office/drawing/2014/main" id="{4053FECB-503B-32D4-840F-25CC59DF3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2700" y="2460917"/>
                <a:ext cx="1641650" cy="1641650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night sky&#10;&#10;Description automatically generated">
                <a:extLst>
                  <a:ext uri="{FF2B5EF4-FFF2-40B4-BE49-F238E27FC236}">
                    <a16:creationId xmlns:a16="http://schemas.microsoft.com/office/drawing/2014/main" id="{8CF46B1F-D287-BAB4-8135-34316C724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03077" y="819267"/>
                <a:ext cx="1641650" cy="1641650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text, silhouette&#10;&#10;Description automatically generated">
                <a:extLst>
                  <a:ext uri="{FF2B5EF4-FFF2-40B4-BE49-F238E27FC236}">
                    <a16:creationId xmlns:a16="http://schemas.microsoft.com/office/drawing/2014/main" id="{7D928EBA-ABBB-1033-11C3-2297CEEB8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1566" y="819267"/>
                <a:ext cx="1641650" cy="1641650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plant, silhouette&#10;&#10;Description automatically generated">
                <a:extLst>
                  <a:ext uri="{FF2B5EF4-FFF2-40B4-BE49-F238E27FC236}">
                    <a16:creationId xmlns:a16="http://schemas.microsoft.com/office/drawing/2014/main" id="{AAF3E402-76E2-3DF9-5F86-64F54728A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9161" y="2460917"/>
                <a:ext cx="1641650" cy="16416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B1BB74-F4E6-C681-95E0-334A2A3B82EC}"/>
                </a:ext>
              </a:extLst>
            </p:cNvPr>
            <p:cNvSpPr txBox="1"/>
            <p:nvPr/>
          </p:nvSpPr>
          <p:spPr>
            <a:xfrm>
              <a:off x="3225410" y="2170999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dirty="0">
                  <a:solidFill>
                    <a:schemeClr val="tx2"/>
                  </a:solidFill>
                </a:rPr>
                <a:t>0.Raw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BF4C58-4AB8-66DB-8D22-AFE509C509B6}"/>
                </a:ext>
              </a:extLst>
            </p:cNvPr>
            <p:cNvSpPr txBox="1"/>
            <p:nvPr/>
          </p:nvSpPr>
          <p:spPr>
            <a:xfrm>
              <a:off x="4862249" y="2170999"/>
              <a:ext cx="5854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dirty="0">
                  <a:solidFill>
                    <a:schemeClr val="tx2"/>
                  </a:solidFill>
                </a:rPr>
                <a:t>1.Blur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090EB2-5C06-748F-D62B-9494D8AF1A11}"/>
                </a:ext>
              </a:extLst>
            </p:cNvPr>
            <p:cNvSpPr txBox="1"/>
            <p:nvPr/>
          </p:nvSpPr>
          <p:spPr>
            <a:xfrm>
              <a:off x="6513522" y="2170999"/>
              <a:ext cx="994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dirty="0">
                  <a:solidFill>
                    <a:schemeClr val="tx2"/>
                  </a:solidFill>
                </a:rPr>
                <a:t>2.Threshold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FAA446-C559-6A10-C989-07C9EA527D49}"/>
                </a:ext>
              </a:extLst>
            </p:cNvPr>
            <p:cNvSpPr txBox="1"/>
            <p:nvPr/>
          </p:nvSpPr>
          <p:spPr>
            <a:xfrm>
              <a:off x="8155172" y="2170999"/>
              <a:ext cx="917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dirty="0">
                  <a:solidFill>
                    <a:schemeClr val="tx2"/>
                  </a:solidFill>
                </a:rPr>
                <a:t>3.Fill holes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71A686-376B-5A08-B8E3-A324544F8DAA}"/>
                </a:ext>
              </a:extLst>
            </p:cNvPr>
            <p:cNvSpPr txBox="1"/>
            <p:nvPr/>
          </p:nvSpPr>
          <p:spPr>
            <a:xfrm>
              <a:off x="3225410" y="3863371"/>
              <a:ext cx="721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dirty="0">
                  <a:solidFill>
                    <a:schemeClr val="tx2"/>
                  </a:solidFill>
                </a:rPr>
                <a:t>4.Erode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67D761-4B0D-0D76-1A87-468AA3E82028}"/>
                </a:ext>
              </a:extLst>
            </p:cNvPr>
            <p:cNvSpPr txBox="1"/>
            <p:nvPr/>
          </p:nvSpPr>
          <p:spPr>
            <a:xfrm>
              <a:off x="4862249" y="3863371"/>
              <a:ext cx="7040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dirty="0">
                  <a:solidFill>
                    <a:schemeClr val="tx2"/>
                  </a:solidFill>
                </a:rPr>
                <a:t>5.Dilate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E30AB4-AEC0-4DE2-B06D-5CFD35BE19CD}"/>
                </a:ext>
              </a:extLst>
            </p:cNvPr>
            <p:cNvSpPr txBox="1"/>
            <p:nvPr/>
          </p:nvSpPr>
          <p:spPr>
            <a:xfrm>
              <a:off x="6513522" y="3863371"/>
              <a:ext cx="10493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dirty="0">
                  <a:solidFill>
                    <a:schemeClr val="tx2"/>
                  </a:solidFill>
                </a:rPr>
                <a:t>6.Watershed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1B175B-8773-1515-A45F-1582D04221A8}"/>
                </a:ext>
              </a:extLst>
            </p:cNvPr>
            <p:cNvSpPr txBox="1"/>
            <p:nvPr/>
          </p:nvSpPr>
          <p:spPr>
            <a:xfrm>
              <a:off x="8155172" y="3863371"/>
              <a:ext cx="6864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dirty="0">
                  <a:solidFill>
                    <a:schemeClr val="tx2"/>
                  </a:solidFill>
                </a:rPr>
                <a:t>7.Label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73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05FD1-9387-E9C9-4426-F0DA67B8D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9F71-E4FD-274F-8FC0-237D3DC00F9F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167793-AC9D-F067-8AB2-850C88BEA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D0522-4DC7-DDEF-5CBF-57D9413E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238FE3-C17F-F8DB-DC6C-A16C865F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Image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9BA575-37D7-B8DB-E697-8D78A3E3B6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Why classical algorithms are not compatible with experimental data</a:t>
            </a:r>
          </a:p>
        </p:txBody>
      </p:sp>
      <p:pic>
        <p:nvPicPr>
          <p:cNvPr id="9" name="Picture Placeholder 8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1FC9849-BD03-F667-F9A3-24B703648CD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 t="8227" b="82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000D9F-F754-938F-3476-C5784CFAEE56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518318" y="1631156"/>
            <a:ext cx="4818307" cy="32229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DE" sz="1600" dirty="0">
                <a:solidFill>
                  <a:prstClr val="black"/>
                </a:solidFill>
                <a:latin typeface="Arial"/>
              </a:rPr>
              <a:t>Why it does not work?</a:t>
            </a:r>
          </a:p>
          <a:p>
            <a:pPr marL="342900" indent="-342900">
              <a:buFont typeface="+mj-lt"/>
              <a:buAutoNum type="arabicPeriod"/>
            </a:pPr>
            <a:r>
              <a:rPr lang="en-DE" dirty="0">
                <a:solidFill>
                  <a:prstClr val="black"/>
                </a:solidFill>
                <a:latin typeface="Arial"/>
              </a:rPr>
              <a:t>Images are volumetric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Illumination inhomogene</a:t>
            </a:r>
            <a:r>
              <a:rPr lang="en-DE" sz="1600" dirty="0">
                <a:solidFill>
                  <a:prstClr val="black"/>
                </a:solidFill>
                <a:latin typeface="Arial"/>
              </a:rPr>
              <a:t>ties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Signal to noise (autofluorescence)</a:t>
            </a:r>
            <a:endParaRPr lang="en-DE" sz="1600" dirty="0">
              <a:solidFill>
                <a:prstClr val="black"/>
              </a:solidFill>
              <a:latin typeface="Arial"/>
            </a:endParaRP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Acquisition artifacts (PSF, scattering, attenuation)</a:t>
            </a:r>
            <a:endParaRPr kumimoji="0" lang="en-DE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lang="en-DE" sz="1600" dirty="0">
                <a:solidFill>
                  <a:prstClr val="black"/>
                </a:solidFill>
                <a:latin typeface="Arial"/>
              </a:rPr>
              <a:t>High cell density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 image variation</a:t>
            </a:r>
          </a:p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DE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FAD</a:t>
            </a:r>
            <a:r>
              <a:rPr lang="en-DE" dirty="0">
                <a:solidFill>
                  <a:prstClr val="black"/>
                </a:solidFill>
                <a:latin typeface="Arial"/>
              </a:rPr>
              <a:t> fluorescence</a:t>
            </a: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1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0F49D0B-50CE-3099-9B64-131F3A5E8AA2}"/>
              </a:ext>
            </a:extLst>
          </p:cNvPr>
          <p:cNvSpPr/>
          <p:nvPr/>
        </p:nvSpPr>
        <p:spPr>
          <a:xfrm>
            <a:off x="3627187" y="2851763"/>
            <a:ext cx="1446028" cy="24880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81EFF-BA67-D166-4CD9-A01597949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in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2FED7-97B8-7652-B5CC-1F67072E1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E7B6-EEAE-C144-8BB0-F59E11BEE9FB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45653-E884-D13A-BED4-D4541D9A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BA751-65F5-6EA3-E378-13638649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B888F8-66E9-642D-D40C-7C6C8D06E1E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What is Machine Learning?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1C0199-0AD4-103B-8D32-567709339251}"/>
              </a:ext>
            </a:extLst>
          </p:cNvPr>
          <p:cNvSpPr/>
          <p:nvPr/>
        </p:nvSpPr>
        <p:spPr>
          <a:xfrm>
            <a:off x="7159845" y="2819268"/>
            <a:ext cx="1446028" cy="24880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9A4EB2-9430-C359-1769-7105D011DD31}"/>
              </a:ext>
            </a:extLst>
          </p:cNvPr>
          <p:cNvGrpSpPr/>
          <p:nvPr/>
        </p:nvGrpSpPr>
        <p:grpSpPr>
          <a:xfrm>
            <a:off x="1879224" y="2512416"/>
            <a:ext cx="6403236" cy="2547243"/>
            <a:chOff x="-817599" y="2235597"/>
            <a:chExt cx="6403236" cy="2547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71B592-0C47-77D0-C13C-60EC830556E1}"/>
                </a:ext>
              </a:extLst>
            </p:cNvPr>
            <p:cNvSpPr/>
            <p:nvPr/>
          </p:nvSpPr>
          <p:spPr>
            <a:xfrm>
              <a:off x="1254657" y="2789235"/>
              <a:ext cx="797442" cy="79744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8" name="Trapezium 7">
              <a:extLst>
                <a:ext uri="{FF2B5EF4-FFF2-40B4-BE49-F238E27FC236}">
                  <a16:creationId xmlns:a16="http://schemas.microsoft.com/office/drawing/2014/main" id="{4ABAB618-3B0D-067D-A3D2-FD64A1F4B6B7}"/>
                </a:ext>
              </a:extLst>
            </p:cNvPr>
            <p:cNvSpPr/>
            <p:nvPr/>
          </p:nvSpPr>
          <p:spPr>
            <a:xfrm>
              <a:off x="2660215" y="2789235"/>
              <a:ext cx="1477925" cy="797442"/>
            </a:xfrm>
            <a:prstGeom prst="trapezoid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 algorithm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38819B-5248-4F88-8FD3-48816192A06F}"/>
                </a:ext>
              </a:extLst>
            </p:cNvPr>
            <p:cNvSpPr/>
            <p:nvPr/>
          </p:nvSpPr>
          <p:spPr>
            <a:xfrm>
              <a:off x="4786437" y="2789235"/>
              <a:ext cx="799200" cy="79744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Output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40558A4-8706-FAAD-920A-72FAD7B1F345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052099" y="3187956"/>
              <a:ext cx="70779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A8FD147-4926-33FC-4600-40CE6C798202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4038460" y="3187956"/>
              <a:ext cx="747977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9B18AE-0225-0F7C-89D2-E8E93CE6D289}"/>
                </a:ext>
              </a:extLst>
            </p:cNvPr>
            <p:cNvSpPr/>
            <p:nvPr/>
          </p:nvSpPr>
          <p:spPr>
            <a:xfrm>
              <a:off x="1254657" y="3985398"/>
              <a:ext cx="797442" cy="79744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5" name="Trapezium 14">
              <a:extLst>
                <a:ext uri="{FF2B5EF4-FFF2-40B4-BE49-F238E27FC236}">
                  <a16:creationId xmlns:a16="http://schemas.microsoft.com/office/drawing/2014/main" id="{82B26F6B-4E0D-3A2E-DEC6-0E3181BE2C88}"/>
                </a:ext>
              </a:extLst>
            </p:cNvPr>
            <p:cNvSpPr/>
            <p:nvPr/>
          </p:nvSpPr>
          <p:spPr>
            <a:xfrm>
              <a:off x="2667015" y="3985398"/>
              <a:ext cx="1477925" cy="797442"/>
            </a:xfrm>
            <a:prstGeom prst="trapezoid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 algorithm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8C884B-8368-1A68-39EB-2AD2FC53DCB5}"/>
                </a:ext>
              </a:extLst>
            </p:cNvPr>
            <p:cNvSpPr/>
            <p:nvPr/>
          </p:nvSpPr>
          <p:spPr>
            <a:xfrm>
              <a:off x="4786437" y="3985398"/>
              <a:ext cx="799200" cy="79744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Output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204350-E873-81EC-4E1A-B20246756E10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2052099" y="4384119"/>
              <a:ext cx="71459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8DBE3E5-ABD5-B7FB-7A32-7AC005D36090}"/>
                </a:ext>
              </a:extLst>
            </p:cNvPr>
            <p:cNvCxnSpPr>
              <a:cxnSpLocks/>
              <a:stCxn id="16" idx="1"/>
              <a:endCxn id="15" idx="3"/>
            </p:cNvCxnSpPr>
            <p:nvPr/>
          </p:nvCxnSpPr>
          <p:spPr>
            <a:xfrm flipH="1">
              <a:off x="4045260" y="4384119"/>
              <a:ext cx="741177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528A15-6FDA-5EDF-58EA-40B0E925907A}"/>
                </a:ext>
              </a:extLst>
            </p:cNvPr>
            <p:cNvSpPr txBox="1"/>
            <p:nvPr/>
          </p:nvSpPr>
          <p:spPr>
            <a:xfrm>
              <a:off x="1243009" y="2235597"/>
              <a:ext cx="820738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DE" sz="1600" dirty="0">
                  <a:solidFill>
                    <a:prstClr val="black"/>
                  </a:solidFill>
                  <a:latin typeface="Arial"/>
                </a:rPr>
                <a:t>Question</a:t>
              </a:r>
              <a:endPara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290C2D-7768-FFB6-112C-6A9D72CCAA8D}"/>
                </a:ext>
              </a:extLst>
            </p:cNvPr>
            <p:cNvSpPr txBox="1"/>
            <p:nvPr/>
          </p:nvSpPr>
          <p:spPr>
            <a:xfrm>
              <a:off x="4844597" y="2235597"/>
              <a:ext cx="682879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Answer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DC8BD6-77A1-0FC3-9492-DCC0ED91ACC7}"/>
                </a:ext>
              </a:extLst>
            </p:cNvPr>
            <p:cNvSpPr txBox="1"/>
            <p:nvPr/>
          </p:nvSpPr>
          <p:spPr>
            <a:xfrm>
              <a:off x="-817599" y="3063050"/>
              <a:ext cx="1673535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DE" sz="1600" dirty="0">
                  <a:solidFill>
                    <a:prstClr val="black"/>
                  </a:solidFill>
                  <a:latin typeface="Arial"/>
                </a:rPr>
                <a:t>Exploitation phase</a:t>
              </a:r>
              <a:endParaRPr kumimoji="0" lang="en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EE62ED-CE96-577C-5E9F-83F919BD8360}"/>
                </a:ext>
              </a:extLst>
            </p:cNvPr>
            <p:cNvSpPr txBox="1"/>
            <p:nvPr/>
          </p:nvSpPr>
          <p:spPr>
            <a:xfrm>
              <a:off x="-490971" y="4259213"/>
              <a:ext cx="1346907" cy="249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Training phase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40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2BDE70CE-CF25-4CE6-B28A-B3871B90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E3A0-EAA3-9F4A-844A-8FF6DC1A5C1A}" type="datetime4">
              <a:rPr lang="de-DE" smtClean="0"/>
              <a:t>15. September 2022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95F60E9-1E76-43F3-8365-6C969F9D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Sergei Dobrovolskii - Design of a Deep Learning approach to quantify immune cell in volumetric data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BC3FCE-392F-4A16-87A0-BDE8D7DF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A6ADD3-E70C-46ED-983A-BEFB0469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in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9A6138-49FF-4998-9C3E-F23ADBF37C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37388" y="2038007"/>
            <a:ext cx="1919331" cy="454869"/>
          </a:xfrm>
        </p:spPr>
        <p:txBody>
          <a:bodyPr/>
          <a:lstStyle/>
          <a:p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312C91F-8FD0-4864-A34B-93AA962B61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37388" y="4377124"/>
            <a:ext cx="1919331" cy="511084"/>
          </a:xfrm>
        </p:spPr>
        <p:txBody>
          <a:bodyPr/>
          <a:lstStyle/>
          <a:p>
            <a:r>
              <a:rPr lang="de-DE" dirty="0"/>
              <a:t>Deep Learning </a:t>
            </a:r>
            <a:r>
              <a:rPr lang="de-DE" dirty="0" err="1"/>
              <a:t>approaches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F69D4-37EF-490A-8363-87A30453BBF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 vs. Deep Learning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FFAEFB-6225-0ABA-E781-CF804FDD97CB}"/>
              </a:ext>
            </a:extLst>
          </p:cNvPr>
          <p:cNvGrpSpPr/>
          <p:nvPr/>
        </p:nvGrpSpPr>
        <p:grpSpPr>
          <a:xfrm>
            <a:off x="3831419" y="4405230"/>
            <a:ext cx="6020140" cy="454871"/>
            <a:chOff x="518317" y="2373224"/>
            <a:chExt cx="6020140" cy="45487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F6A0DA-9EA8-0F78-BD16-F1EC6179EB29}"/>
                </a:ext>
              </a:extLst>
            </p:cNvPr>
            <p:cNvSpPr/>
            <p:nvPr/>
          </p:nvSpPr>
          <p:spPr>
            <a:xfrm>
              <a:off x="518317" y="2373226"/>
              <a:ext cx="1080000" cy="45486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Acquisition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D4DDCA-7BB4-C79F-CCB8-A7ECFF3F32B5}"/>
                </a:ext>
              </a:extLst>
            </p:cNvPr>
            <p:cNvSpPr/>
            <p:nvPr/>
          </p:nvSpPr>
          <p:spPr>
            <a:xfrm>
              <a:off x="1753352" y="2373225"/>
              <a:ext cx="1080000" cy="45486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Preprocessing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B8F970-DA1D-1B42-7D57-4967FCF0FA8D}"/>
                </a:ext>
              </a:extLst>
            </p:cNvPr>
            <p:cNvSpPr/>
            <p:nvPr/>
          </p:nvSpPr>
          <p:spPr>
            <a:xfrm>
              <a:off x="2988387" y="2373225"/>
              <a:ext cx="1080000" cy="45486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Feature</a:t>
              </a:r>
              <a:br>
                <a:rPr kumimoji="0" lang="en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Extraction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A7FD20-1F09-E32F-A496-FB9A7963BEEB}"/>
                </a:ext>
              </a:extLst>
            </p:cNvPr>
            <p:cNvSpPr/>
            <p:nvPr/>
          </p:nvSpPr>
          <p:spPr>
            <a:xfrm>
              <a:off x="4223422" y="2373225"/>
              <a:ext cx="1080000" cy="45486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Classification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EC72E3-1EB2-91E9-41BA-D02833B3D575}"/>
                </a:ext>
              </a:extLst>
            </p:cNvPr>
            <p:cNvSpPr/>
            <p:nvPr/>
          </p:nvSpPr>
          <p:spPr>
            <a:xfrm>
              <a:off x="5458457" y="2373224"/>
              <a:ext cx="1080000" cy="45486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Class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DEB0F77-2566-EAD4-ADF5-B073B7C494FF}"/>
                </a:ext>
              </a:extLst>
            </p:cNvPr>
            <p:cNvCxnSpPr>
              <a:stCxn id="30" idx="3"/>
              <a:endCxn id="31" idx="1"/>
            </p:cNvCxnSpPr>
            <p:nvPr/>
          </p:nvCxnSpPr>
          <p:spPr>
            <a:xfrm flipV="1">
              <a:off x="1598317" y="2600660"/>
              <a:ext cx="155035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DEAC02-C767-C8CC-FD00-F8703B8D3D70}"/>
                </a:ext>
              </a:extLst>
            </p:cNvPr>
            <p:cNvCxnSpPr/>
            <p:nvPr/>
          </p:nvCxnSpPr>
          <p:spPr>
            <a:xfrm flipV="1">
              <a:off x="2833352" y="2603745"/>
              <a:ext cx="155035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57B1835-5131-40EA-CCC6-4E21330FFB36}"/>
                </a:ext>
              </a:extLst>
            </p:cNvPr>
            <p:cNvCxnSpPr/>
            <p:nvPr/>
          </p:nvCxnSpPr>
          <p:spPr>
            <a:xfrm flipV="1">
              <a:off x="4068387" y="2593585"/>
              <a:ext cx="155035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881231-51AD-AC88-60B0-266C2576163A}"/>
                </a:ext>
              </a:extLst>
            </p:cNvPr>
            <p:cNvCxnSpPr/>
            <p:nvPr/>
          </p:nvCxnSpPr>
          <p:spPr>
            <a:xfrm flipV="1">
              <a:off x="5303422" y="2576351"/>
              <a:ext cx="155035" cy="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96B93EF-A50F-5F5E-D8AC-DDECEAF839A7}"/>
              </a:ext>
            </a:extLst>
          </p:cNvPr>
          <p:cNvGrpSpPr/>
          <p:nvPr/>
        </p:nvGrpSpPr>
        <p:grpSpPr>
          <a:xfrm>
            <a:off x="3831419" y="2062315"/>
            <a:ext cx="6020140" cy="1089887"/>
            <a:chOff x="2977979" y="1953278"/>
            <a:chExt cx="6020140" cy="10898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4CFED7C-4FE4-D129-D30C-2F1A1DDBB658}"/>
                </a:ext>
              </a:extLst>
            </p:cNvPr>
            <p:cNvGrpSpPr/>
            <p:nvPr/>
          </p:nvGrpSpPr>
          <p:grpSpPr>
            <a:xfrm>
              <a:off x="2977979" y="1953278"/>
              <a:ext cx="6020140" cy="454871"/>
              <a:chOff x="518317" y="2373224"/>
              <a:chExt cx="6020140" cy="45487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ABBA13F-7343-B803-7FE4-E532D6112828}"/>
                  </a:ext>
                </a:extLst>
              </p:cNvPr>
              <p:cNvSpPr/>
              <p:nvPr/>
            </p:nvSpPr>
            <p:spPr>
              <a:xfrm>
                <a:off x="518317" y="2373226"/>
                <a:ext cx="1080000" cy="45486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Acquisition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871E10-EEDF-AA95-3693-1B2C24EC5666}"/>
                  </a:ext>
                </a:extLst>
              </p:cNvPr>
              <p:cNvSpPr/>
              <p:nvPr/>
            </p:nvSpPr>
            <p:spPr>
              <a:xfrm>
                <a:off x="1753352" y="2373225"/>
                <a:ext cx="1080000" cy="45486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Preprocessing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FD6DE39-C174-8552-A404-52CD52C618A1}"/>
                  </a:ext>
                </a:extLst>
              </p:cNvPr>
              <p:cNvSpPr/>
              <p:nvPr/>
            </p:nvSpPr>
            <p:spPr>
              <a:xfrm>
                <a:off x="2988387" y="2373225"/>
                <a:ext cx="1080000" cy="45486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Feature</a:t>
                </a:r>
                <a:br>
                  <a:rPr kumimoji="0" lang="en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Extraction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C7C8FD-5621-F702-8649-B714D111AB2C}"/>
                  </a:ext>
                </a:extLst>
              </p:cNvPr>
              <p:cNvSpPr/>
              <p:nvPr/>
            </p:nvSpPr>
            <p:spPr>
              <a:xfrm>
                <a:off x="4223422" y="2373225"/>
                <a:ext cx="1080000" cy="45486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Classification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8ADB75-E24B-8FE4-BC63-BF3D22663471}"/>
                  </a:ext>
                </a:extLst>
              </p:cNvPr>
              <p:cNvSpPr/>
              <p:nvPr/>
            </p:nvSpPr>
            <p:spPr>
              <a:xfrm>
                <a:off x="5458457" y="2373224"/>
                <a:ext cx="1080000" cy="454869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Class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C54F0ED-25AC-F303-E914-9A08D87BBDFB}"/>
                  </a:ext>
                </a:extLst>
              </p:cNvPr>
              <p:cNvCxnSpPr>
                <a:stCxn id="16" idx="3"/>
                <a:endCxn id="18" idx="1"/>
              </p:cNvCxnSpPr>
              <p:nvPr/>
            </p:nvCxnSpPr>
            <p:spPr>
              <a:xfrm flipV="1">
                <a:off x="1598317" y="2600660"/>
                <a:ext cx="155035" cy="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7F7407A-A510-9656-2F04-0C4F12C0B7FC}"/>
                  </a:ext>
                </a:extLst>
              </p:cNvPr>
              <p:cNvCxnSpPr/>
              <p:nvPr/>
            </p:nvCxnSpPr>
            <p:spPr>
              <a:xfrm flipV="1">
                <a:off x="2833352" y="2603745"/>
                <a:ext cx="155035" cy="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3AEF46C-D054-268E-2695-7082013CD8E7}"/>
                  </a:ext>
                </a:extLst>
              </p:cNvPr>
              <p:cNvCxnSpPr/>
              <p:nvPr/>
            </p:nvCxnSpPr>
            <p:spPr>
              <a:xfrm flipV="1">
                <a:off x="4068387" y="2593585"/>
                <a:ext cx="155035" cy="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F5D2672-96D4-2E62-B5B7-BAA68DA82719}"/>
                  </a:ext>
                </a:extLst>
              </p:cNvPr>
              <p:cNvCxnSpPr/>
              <p:nvPr/>
            </p:nvCxnSpPr>
            <p:spPr>
              <a:xfrm flipV="1">
                <a:off x="5303422" y="2576351"/>
                <a:ext cx="155035" cy="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0" name="Trapezium 39">
              <a:extLst>
                <a:ext uri="{FF2B5EF4-FFF2-40B4-BE49-F238E27FC236}">
                  <a16:creationId xmlns:a16="http://schemas.microsoft.com/office/drawing/2014/main" id="{51C95A07-715A-91EC-A885-057023301672}"/>
                </a:ext>
              </a:extLst>
            </p:cNvPr>
            <p:cNvSpPr/>
            <p:nvPr/>
          </p:nvSpPr>
          <p:spPr>
            <a:xfrm>
              <a:off x="6494950" y="2650311"/>
              <a:ext cx="1456267" cy="392854"/>
            </a:xfrm>
            <a:prstGeom prst="trapezoid">
              <a:avLst/>
            </a:prstGeom>
            <a:solidFill>
              <a:schemeClr val="accent5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algn="ctr">
                <a:lnSpc>
                  <a:spcPct val="110000"/>
                </a:lnSpc>
                <a:spcAft>
                  <a:spcPts val="1200"/>
                </a:spcAft>
              </a:pPr>
              <a:r>
                <a:rPr kumimoji="0" lang="en-DE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ML algorithm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330688-1E21-623A-0671-4A3F222BED5F}"/>
              </a:ext>
            </a:extLst>
          </p:cNvPr>
          <p:cNvCxnSpPr>
            <a:stCxn id="40" idx="0"/>
            <a:endCxn id="20" idx="2"/>
          </p:cNvCxnSpPr>
          <p:nvPr/>
        </p:nvCxnSpPr>
        <p:spPr>
          <a:xfrm flipV="1">
            <a:off x="8076524" y="2517185"/>
            <a:ext cx="0" cy="242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rapezium 43">
            <a:extLst>
              <a:ext uri="{FF2B5EF4-FFF2-40B4-BE49-F238E27FC236}">
                <a16:creationId xmlns:a16="http://schemas.microsoft.com/office/drawing/2014/main" id="{93DD3A41-6B98-D824-42C6-2B7D941B4016}"/>
              </a:ext>
            </a:extLst>
          </p:cNvPr>
          <p:cNvSpPr/>
          <p:nvPr/>
        </p:nvSpPr>
        <p:spPr>
          <a:xfrm>
            <a:off x="6115690" y="5409744"/>
            <a:ext cx="1456267" cy="392854"/>
          </a:xfrm>
          <a:prstGeom prst="trapezoi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kumimoji="0" lang="en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DL algorithm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9407F1C-3F54-CA2A-D51A-12FFB08E7571}"/>
              </a:ext>
            </a:extLst>
          </p:cNvPr>
          <p:cNvCxnSpPr>
            <a:stCxn id="44" idx="0"/>
            <a:endCxn id="31" idx="2"/>
          </p:cNvCxnSpPr>
          <p:nvPr/>
        </p:nvCxnSpPr>
        <p:spPr>
          <a:xfrm flipH="1" flipV="1">
            <a:off x="5606454" y="4860100"/>
            <a:ext cx="1237370" cy="54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9E66C84-02A8-AE76-7C4B-D516BE991879}"/>
              </a:ext>
            </a:extLst>
          </p:cNvPr>
          <p:cNvCxnSpPr>
            <a:cxnSpLocks/>
            <a:stCxn id="44" idx="0"/>
            <a:endCxn id="32" idx="2"/>
          </p:cNvCxnSpPr>
          <p:nvPr/>
        </p:nvCxnSpPr>
        <p:spPr>
          <a:xfrm flipH="1" flipV="1">
            <a:off x="6841489" y="4860100"/>
            <a:ext cx="2335" cy="54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03B987D-C6AE-3F93-3AD6-299A63156D31}"/>
              </a:ext>
            </a:extLst>
          </p:cNvPr>
          <p:cNvCxnSpPr>
            <a:cxnSpLocks/>
            <a:stCxn id="44" idx="0"/>
            <a:endCxn id="33" idx="2"/>
          </p:cNvCxnSpPr>
          <p:nvPr/>
        </p:nvCxnSpPr>
        <p:spPr>
          <a:xfrm flipV="1">
            <a:off x="6843824" y="4860100"/>
            <a:ext cx="1232700" cy="54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0E8FB4-E131-82A6-B59A-A81712FF373D}"/>
              </a:ext>
            </a:extLst>
          </p:cNvPr>
          <p:cNvCxnSpPr/>
          <p:nvPr/>
        </p:nvCxnSpPr>
        <p:spPr>
          <a:xfrm>
            <a:off x="1337388" y="3528907"/>
            <a:ext cx="872101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636898"/>
      </p:ext>
    </p:extLst>
  </p:cSld>
  <p:clrMapOvr>
    <a:masterClrMapping/>
  </p:clrMapOvr>
</p:sld>
</file>

<file path=ppt/theme/theme1.xml><?xml version="1.0" encoding="utf-8"?>
<a:theme xmlns:a="http://schemas.openxmlformats.org/drawing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FBE955-EBBF-441B-94AE-DC551CE16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1A7FE3-81F7-4596-A188-3EE8D4188E1F}">
  <ds:schemaRefs>
    <ds:schemaRef ds:uri="http://schemas.microsoft.com/office/2006/documentManagement/types"/>
    <ds:schemaRef ds:uri="e1a9e197-d112-4abb-aa0c-4ed035d690a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5d4c14f1-5e26-4315-944b-e10ebb29e5b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2087</Words>
  <Application>Microsoft Macintosh PowerPoint</Application>
  <PresentationFormat>Widescreen</PresentationFormat>
  <Paragraphs>618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</vt:lpstr>
      <vt:lpstr>Cambria Math</vt:lpstr>
      <vt:lpstr>Corbel</vt:lpstr>
      <vt:lpstr>Symbol</vt:lpstr>
      <vt:lpstr>FAU - Technische Fakultät</vt:lpstr>
      <vt:lpstr>Design and evaluation of a Deep Learning approach to quantify immune cell infiltrates in volumetric autofluorescence image data</vt:lpstr>
      <vt:lpstr>Outline</vt:lpstr>
      <vt:lpstr>Motivation Quantification of immune cells in stacks</vt:lpstr>
      <vt:lpstr>Analysis sequence</vt:lpstr>
      <vt:lpstr>Image analysis</vt:lpstr>
      <vt:lpstr>Image analysis</vt:lpstr>
      <vt:lpstr>Image analysis</vt:lpstr>
      <vt:lpstr>Machine Learning in image analysis</vt:lpstr>
      <vt:lpstr>Machine Learning in image analysis</vt:lpstr>
      <vt:lpstr>Aims</vt:lpstr>
      <vt:lpstr>Machine Learning in image analysis</vt:lpstr>
      <vt:lpstr>Machine Learning in image analysis</vt:lpstr>
      <vt:lpstr>Results: Cell Simulator</vt:lpstr>
      <vt:lpstr>Cell Simulator</vt:lpstr>
      <vt:lpstr>Cell Simulator</vt:lpstr>
      <vt:lpstr>Cell Simulator</vt:lpstr>
      <vt:lpstr>Cell simulator</vt:lpstr>
      <vt:lpstr>Cell Simulator</vt:lpstr>
      <vt:lpstr>Results: 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Results: Quantification performance</vt:lpstr>
      <vt:lpstr>Quantification of cells</vt:lpstr>
      <vt:lpstr>Quantification of cells</vt:lpstr>
      <vt:lpstr>Conclusion</vt:lpstr>
      <vt:lpstr>Conclusions and future work</vt:lpstr>
      <vt:lpstr>PowerPoint Presentation</vt:lpstr>
      <vt:lpstr>Supplementary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Sergei Dobrovolskii</cp:lastModifiedBy>
  <cp:revision>114</cp:revision>
  <dcterms:created xsi:type="dcterms:W3CDTF">2021-11-18T07:49:57Z</dcterms:created>
  <dcterms:modified xsi:type="dcterms:W3CDTF">2022-09-15T21:39:08Z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